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58" r:id="rId3"/>
    <p:sldId id="257" r:id="rId4"/>
  </p:sldIdLst>
  <p:sldSz cx="10972800" cy="8229600" type="B4JIS"/>
  <p:notesSz cx="8488363" cy="12341225"/>
  <p:defaultTextStyle>
    <a:defPPr>
      <a:defRPr lang="ja-JP"/>
    </a:defPPr>
    <a:lvl1pPr marL="0" algn="l" defTabSz="1097083" rtl="0" eaLnBrk="1" latinLnBrk="0" hangingPunct="1">
      <a:defRPr kumimoji="1" sz="2200" kern="1200">
        <a:solidFill>
          <a:schemeClr val="tx1"/>
        </a:solidFill>
        <a:latin typeface="+mn-lt"/>
        <a:ea typeface="+mn-ea"/>
        <a:cs typeface="+mn-cs"/>
      </a:defRPr>
    </a:lvl1pPr>
    <a:lvl2pPr marL="548541" algn="l" defTabSz="1097083" rtl="0" eaLnBrk="1" latinLnBrk="0" hangingPunct="1">
      <a:defRPr kumimoji="1" sz="2200" kern="1200">
        <a:solidFill>
          <a:schemeClr val="tx1"/>
        </a:solidFill>
        <a:latin typeface="+mn-lt"/>
        <a:ea typeface="+mn-ea"/>
        <a:cs typeface="+mn-cs"/>
      </a:defRPr>
    </a:lvl2pPr>
    <a:lvl3pPr marL="1097083" algn="l" defTabSz="1097083" rtl="0" eaLnBrk="1" latinLnBrk="0" hangingPunct="1">
      <a:defRPr kumimoji="1" sz="2200" kern="1200">
        <a:solidFill>
          <a:schemeClr val="tx1"/>
        </a:solidFill>
        <a:latin typeface="+mn-lt"/>
        <a:ea typeface="+mn-ea"/>
        <a:cs typeface="+mn-cs"/>
      </a:defRPr>
    </a:lvl3pPr>
    <a:lvl4pPr marL="1645625" algn="l" defTabSz="1097083" rtl="0" eaLnBrk="1" latinLnBrk="0" hangingPunct="1">
      <a:defRPr kumimoji="1" sz="2200" kern="1200">
        <a:solidFill>
          <a:schemeClr val="tx1"/>
        </a:solidFill>
        <a:latin typeface="+mn-lt"/>
        <a:ea typeface="+mn-ea"/>
        <a:cs typeface="+mn-cs"/>
      </a:defRPr>
    </a:lvl4pPr>
    <a:lvl5pPr marL="2194166" algn="l" defTabSz="1097083" rtl="0" eaLnBrk="1" latinLnBrk="0" hangingPunct="1">
      <a:defRPr kumimoji="1" sz="2200" kern="1200">
        <a:solidFill>
          <a:schemeClr val="tx1"/>
        </a:solidFill>
        <a:latin typeface="+mn-lt"/>
        <a:ea typeface="+mn-ea"/>
        <a:cs typeface="+mn-cs"/>
      </a:defRPr>
    </a:lvl5pPr>
    <a:lvl6pPr marL="2742707" algn="l" defTabSz="1097083" rtl="0" eaLnBrk="1" latinLnBrk="0" hangingPunct="1">
      <a:defRPr kumimoji="1" sz="2200" kern="1200">
        <a:solidFill>
          <a:schemeClr val="tx1"/>
        </a:solidFill>
        <a:latin typeface="+mn-lt"/>
        <a:ea typeface="+mn-ea"/>
        <a:cs typeface="+mn-cs"/>
      </a:defRPr>
    </a:lvl6pPr>
    <a:lvl7pPr marL="3291249" algn="l" defTabSz="1097083" rtl="0" eaLnBrk="1" latinLnBrk="0" hangingPunct="1">
      <a:defRPr kumimoji="1" sz="2200" kern="1200">
        <a:solidFill>
          <a:schemeClr val="tx1"/>
        </a:solidFill>
        <a:latin typeface="+mn-lt"/>
        <a:ea typeface="+mn-ea"/>
        <a:cs typeface="+mn-cs"/>
      </a:defRPr>
    </a:lvl7pPr>
    <a:lvl8pPr marL="3839791" algn="l" defTabSz="1097083" rtl="0" eaLnBrk="1" latinLnBrk="0" hangingPunct="1">
      <a:defRPr kumimoji="1" sz="2200" kern="1200">
        <a:solidFill>
          <a:schemeClr val="tx1"/>
        </a:solidFill>
        <a:latin typeface="+mn-lt"/>
        <a:ea typeface="+mn-ea"/>
        <a:cs typeface="+mn-cs"/>
      </a:defRPr>
    </a:lvl8pPr>
    <a:lvl9pPr marL="4388332" algn="l" defTabSz="1097083" rtl="0" eaLnBrk="1" latinLnBrk="0" hangingPunct="1">
      <a:defRPr kumimoji="1"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3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99CC"/>
    <a:srgbClr val="FF0000"/>
    <a:srgbClr val="FFCCCC"/>
    <a:srgbClr val="FFC165"/>
    <a:srgbClr val="F8DD6C"/>
    <a:srgbClr val="D1FAAC"/>
    <a:srgbClr val="FC8C9C"/>
    <a:srgbClr val="FD779D"/>
    <a:srgbClr val="FD7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33" autoAdjust="0"/>
    <p:restoredTop sz="87972" autoAdjust="0"/>
  </p:normalViewPr>
  <p:slideViewPr>
    <p:cSldViewPr>
      <p:cViewPr varScale="1">
        <p:scale>
          <a:sx n="76" d="100"/>
          <a:sy n="76" d="100"/>
        </p:scale>
        <p:origin x="1450" y="43"/>
      </p:cViewPr>
      <p:guideLst>
        <p:guide orient="horz" pos="2593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678290" cy="617061"/>
          </a:xfrm>
          <a:prstGeom prst="rect">
            <a:avLst/>
          </a:prstGeom>
        </p:spPr>
        <p:txBody>
          <a:bodyPr vert="horz" lIns="113810" tIns="56904" rIns="113810" bIns="56904" rtlCol="0"/>
          <a:lstStyle>
            <a:lvl1pPr algn="l">
              <a:defRPr sz="15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808109" y="4"/>
            <a:ext cx="3678290" cy="617061"/>
          </a:xfrm>
          <a:prstGeom prst="rect">
            <a:avLst/>
          </a:prstGeom>
        </p:spPr>
        <p:txBody>
          <a:bodyPr vert="horz" lIns="113810" tIns="56904" rIns="113810" bIns="56904" rtlCol="0"/>
          <a:lstStyle>
            <a:lvl1pPr algn="r">
              <a:defRPr sz="1500"/>
            </a:lvl1pPr>
          </a:lstStyle>
          <a:p>
            <a:fld id="{1AADD302-E13B-45AF-883E-46387E6B51FC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925513"/>
            <a:ext cx="6173787" cy="462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3810" tIns="56904" rIns="113810" bIns="5690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848837" y="5862089"/>
            <a:ext cx="6790690" cy="5553551"/>
          </a:xfrm>
          <a:prstGeom prst="rect">
            <a:avLst/>
          </a:prstGeom>
        </p:spPr>
        <p:txBody>
          <a:bodyPr vert="horz" lIns="113810" tIns="56904" rIns="113810" bIns="5690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11722027"/>
            <a:ext cx="3678290" cy="617061"/>
          </a:xfrm>
          <a:prstGeom prst="rect">
            <a:avLst/>
          </a:prstGeom>
        </p:spPr>
        <p:txBody>
          <a:bodyPr vert="horz" lIns="113810" tIns="56904" rIns="113810" bIns="56904" rtlCol="0" anchor="b"/>
          <a:lstStyle>
            <a:lvl1pPr algn="l">
              <a:defRPr sz="15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808109" y="11722027"/>
            <a:ext cx="3678290" cy="617061"/>
          </a:xfrm>
          <a:prstGeom prst="rect">
            <a:avLst/>
          </a:prstGeom>
        </p:spPr>
        <p:txBody>
          <a:bodyPr vert="horz" lIns="113810" tIns="56904" rIns="113810" bIns="56904" rtlCol="0" anchor="b"/>
          <a:lstStyle>
            <a:lvl1pPr algn="r">
              <a:defRPr sz="1500"/>
            </a:lvl1pPr>
          </a:lstStyle>
          <a:p>
            <a:fld id="{38B0263C-EF1C-4D0C-B3CE-D828C662B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88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083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1pPr>
    <a:lvl2pPr marL="548541" algn="l" defTabSz="1097083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2pPr>
    <a:lvl3pPr marL="1097083" algn="l" defTabSz="1097083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3pPr>
    <a:lvl4pPr marL="1645625" algn="l" defTabSz="1097083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4pPr>
    <a:lvl5pPr marL="2194166" algn="l" defTabSz="1097083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5pPr>
    <a:lvl6pPr marL="2742707" algn="l" defTabSz="1097083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6pPr>
    <a:lvl7pPr marL="3291249" algn="l" defTabSz="1097083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7pPr>
    <a:lvl8pPr marL="3839791" algn="l" defTabSz="1097083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8pPr>
    <a:lvl9pPr marL="4388332" algn="l" defTabSz="1097083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0263C-EF1C-4D0C-B3CE-D828C662BA6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079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38455-44F6-4120-9F76-2A66EFD37D8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51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22960" y="2556511"/>
            <a:ext cx="9326881" cy="1764030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45921" y="4663440"/>
            <a:ext cx="768096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2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955281" y="329566"/>
            <a:ext cx="2468880" cy="7021830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48640" y="329566"/>
            <a:ext cx="7223760" cy="7021830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1" y="1346836"/>
            <a:ext cx="9326881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4322445"/>
            <a:ext cx="8229601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480" indent="0" algn="ctr">
              <a:buNone/>
              <a:defRPr sz="2400"/>
            </a:lvl2pPr>
            <a:lvl3pPr marL="1096961" indent="0" algn="ctr">
              <a:buNone/>
              <a:defRPr sz="2200"/>
            </a:lvl3pPr>
            <a:lvl4pPr marL="1645439" indent="0" algn="ctr">
              <a:buNone/>
              <a:defRPr sz="1900"/>
            </a:lvl4pPr>
            <a:lvl5pPr marL="2193920" indent="0" algn="ctr">
              <a:buNone/>
              <a:defRPr sz="1900"/>
            </a:lvl5pPr>
            <a:lvl6pPr marL="2742400" indent="0" algn="ctr">
              <a:buNone/>
              <a:defRPr sz="1900"/>
            </a:lvl6pPr>
            <a:lvl7pPr marL="3290881" indent="0" algn="ctr">
              <a:buNone/>
              <a:defRPr sz="1900"/>
            </a:lvl7pPr>
            <a:lvl8pPr marL="3839360" indent="0" algn="ctr">
              <a:buNone/>
              <a:defRPr sz="1900"/>
            </a:lvl8pPr>
            <a:lvl9pPr marL="4387840" indent="0" algn="ctr">
              <a:buNone/>
              <a:defRPr sz="19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8199-6C23-4088-A40D-6B08E36329A0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2022/7/26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F098-BF26-4B07-98E0-2E8EDDF0731D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77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8199-6C23-4088-A40D-6B08E36329A0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2022/7/26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F098-BF26-4B07-98E0-2E8EDDF0731D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04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2051687"/>
            <a:ext cx="946404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5507358"/>
            <a:ext cx="946404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/>
                </a:solidFill>
              </a:defRPr>
            </a:lvl1pPr>
            <a:lvl2pPr marL="54848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696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4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3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2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08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393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7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8199-6C23-4088-A40D-6B08E36329A0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2022/7/26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F098-BF26-4B07-98E0-2E8EDDF0731D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64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2" y="2190752"/>
            <a:ext cx="4663440" cy="522160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2190752"/>
            <a:ext cx="4663440" cy="522160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8199-6C23-4088-A40D-6B08E36329A0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2022/7/26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F098-BF26-4B07-98E0-2E8EDDF0731D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43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438152"/>
            <a:ext cx="9464040" cy="159067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2017397"/>
            <a:ext cx="4642008" cy="988695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480" indent="0">
              <a:buNone/>
              <a:defRPr sz="2400" b="1"/>
            </a:lvl2pPr>
            <a:lvl3pPr marL="1096961" indent="0">
              <a:buNone/>
              <a:defRPr sz="2200" b="1"/>
            </a:lvl3pPr>
            <a:lvl4pPr marL="1645439" indent="0">
              <a:buNone/>
              <a:defRPr sz="1900" b="1"/>
            </a:lvl4pPr>
            <a:lvl5pPr marL="2193920" indent="0">
              <a:buNone/>
              <a:defRPr sz="1900" b="1"/>
            </a:lvl5pPr>
            <a:lvl6pPr marL="2742400" indent="0">
              <a:buNone/>
              <a:defRPr sz="1900" b="1"/>
            </a:lvl6pPr>
            <a:lvl7pPr marL="3290881" indent="0">
              <a:buNone/>
              <a:defRPr sz="1900" b="1"/>
            </a:lvl7pPr>
            <a:lvl8pPr marL="3839360" indent="0">
              <a:buNone/>
              <a:defRPr sz="1900" b="1"/>
            </a:lvl8pPr>
            <a:lvl9pPr marL="4387840" indent="0">
              <a:buNone/>
              <a:defRPr sz="1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3006091"/>
            <a:ext cx="4642008" cy="442150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2" y="2017397"/>
            <a:ext cx="4664869" cy="988695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480" indent="0">
              <a:buNone/>
              <a:defRPr sz="2400" b="1"/>
            </a:lvl2pPr>
            <a:lvl3pPr marL="1096961" indent="0">
              <a:buNone/>
              <a:defRPr sz="2200" b="1"/>
            </a:lvl3pPr>
            <a:lvl4pPr marL="1645439" indent="0">
              <a:buNone/>
              <a:defRPr sz="1900" b="1"/>
            </a:lvl4pPr>
            <a:lvl5pPr marL="2193920" indent="0">
              <a:buNone/>
              <a:defRPr sz="1900" b="1"/>
            </a:lvl5pPr>
            <a:lvl6pPr marL="2742400" indent="0">
              <a:buNone/>
              <a:defRPr sz="1900" b="1"/>
            </a:lvl6pPr>
            <a:lvl7pPr marL="3290881" indent="0">
              <a:buNone/>
              <a:defRPr sz="1900" b="1"/>
            </a:lvl7pPr>
            <a:lvl8pPr marL="3839360" indent="0">
              <a:buNone/>
              <a:defRPr sz="1900" b="1"/>
            </a:lvl8pPr>
            <a:lvl9pPr marL="4387840" indent="0">
              <a:buNone/>
              <a:defRPr sz="1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2" y="3006091"/>
            <a:ext cx="4664869" cy="442150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8199-6C23-4088-A40D-6B08E36329A0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2022/7/26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F098-BF26-4B07-98E0-2E8EDDF0731D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06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8199-6C23-4088-A40D-6B08E36329A0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2022/7/26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F098-BF26-4B07-98E0-2E8EDDF0731D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45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8199-6C23-4088-A40D-6B08E36329A0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2022/7/26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F098-BF26-4B07-98E0-2E8EDDF0731D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37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548642"/>
            <a:ext cx="3539014" cy="1920240"/>
          </a:xfrm>
        </p:spPr>
        <p:txBody>
          <a:bodyPr anchor="b"/>
          <a:lstStyle>
            <a:lvl1pPr>
              <a:defRPr sz="37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1184911"/>
            <a:ext cx="5554980" cy="5848350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2468880"/>
            <a:ext cx="3539014" cy="4573905"/>
          </a:xfrm>
        </p:spPr>
        <p:txBody>
          <a:bodyPr/>
          <a:lstStyle>
            <a:lvl1pPr marL="0" indent="0">
              <a:buNone/>
              <a:defRPr sz="1900"/>
            </a:lvl1pPr>
            <a:lvl2pPr marL="548480" indent="0">
              <a:buNone/>
              <a:defRPr sz="1700"/>
            </a:lvl2pPr>
            <a:lvl3pPr marL="1096961" indent="0">
              <a:buNone/>
              <a:defRPr sz="1400"/>
            </a:lvl3pPr>
            <a:lvl4pPr marL="1645439" indent="0">
              <a:buNone/>
              <a:defRPr sz="1200"/>
            </a:lvl4pPr>
            <a:lvl5pPr marL="2193920" indent="0">
              <a:buNone/>
              <a:defRPr sz="1200"/>
            </a:lvl5pPr>
            <a:lvl6pPr marL="2742400" indent="0">
              <a:buNone/>
              <a:defRPr sz="1200"/>
            </a:lvl6pPr>
            <a:lvl7pPr marL="3290881" indent="0">
              <a:buNone/>
              <a:defRPr sz="1200"/>
            </a:lvl7pPr>
            <a:lvl8pPr marL="3839360" indent="0">
              <a:buNone/>
              <a:defRPr sz="1200"/>
            </a:lvl8pPr>
            <a:lvl9pPr marL="4387840" indent="0">
              <a:buNone/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8199-6C23-4088-A40D-6B08E36329A0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2022/7/26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F098-BF26-4B07-98E0-2E8EDDF0731D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3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548642"/>
            <a:ext cx="3539014" cy="1920240"/>
          </a:xfrm>
        </p:spPr>
        <p:txBody>
          <a:bodyPr anchor="b"/>
          <a:lstStyle>
            <a:lvl1pPr>
              <a:defRPr sz="37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1184911"/>
            <a:ext cx="5554980" cy="5848350"/>
          </a:xfrm>
        </p:spPr>
        <p:txBody>
          <a:bodyPr anchor="t"/>
          <a:lstStyle>
            <a:lvl1pPr marL="0" indent="0">
              <a:buNone/>
              <a:defRPr sz="3700"/>
            </a:lvl1pPr>
            <a:lvl2pPr marL="548480" indent="0">
              <a:buNone/>
              <a:defRPr sz="3400"/>
            </a:lvl2pPr>
            <a:lvl3pPr marL="1096961" indent="0">
              <a:buNone/>
              <a:defRPr sz="2900"/>
            </a:lvl3pPr>
            <a:lvl4pPr marL="1645439" indent="0">
              <a:buNone/>
              <a:defRPr sz="2400"/>
            </a:lvl4pPr>
            <a:lvl5pPr marL="2193920" indent="0">
              <a:buNone/>
              <a:defRPr sz="2400"/>
            </a:lvl5pPr>
            <a:lvl6pPr marL="2742400" indent="0">
              <a:buNone/>
              <a:defRPr sz="2400"/>
            </a:lvl6pPr>
            <a:lvl7pPr marL="3290881" indent="0">
              <a:buNone/>
              <a:defRPr sz="2400"/>
            </a:lvl7pPr>
            <a:lvl8pPr marL="3839360" indent="0">
              <a:buNone/>
              <a:defRPr sz="2400"/>
            </a:lvl8pPr>
            <a:lvl9pPr marL="4387840" indent="0">
              <a:buNone/>
              <a:defRPr sz="24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2468880"/>
            <a:ext cx="3539014" cy="4573905"/>
          </a:xfrm>
        </p:spPr>
        <p:txBody>
          <a:bodyPr/>
          <a:lstStyle>
            <a:lvl1pPr marL="0" indent="0">
              <a:buNone/>
              <a:defRPr sz="1900"/>
            </a:lvl1pPr>
            <a:lvl2pPr marL="548480" indent="0">
              <a:buNone/>
              <a:defRPr sz="1700"/>
            </a:lvl2pPr>
            <a:lvl3pPr marL="1096961" indent="0">
              <a:buNone/>
              <a:defRPr sz="1400"/>
            </a:lvl3pPr>
            <a:lvl4pPr marL="1645439" indent="0">
              <a:buNone/>
              <a:defRPr sz="1200"/>
            </a:lvl4pPr>
            <a:lvl5pPr marL="2193920" indent="0">
              <a:buNone/>
              <a:defRPr sz="1200"/>
            </a:lvl5pPr>
            <a:lvl6pPr marL="2742400" indent="0">
              <a:buNone/>
              <a:defRPr sz="1200"/>
            </a:lvl6pPr>
            <a:lvl7pPr marL="3290881" indent="0">
              <a:buNone/>
              <a:defRPr sz="1200"/>
            </a:lvl7pPr>
            <a:lvl8pPr marL="3839360" indent="0">
              <a:buNone/>
              <a:defRPr sz="1200"/>
            </a:lvl8pPr>
            <a:lvl9pPr marL="4387840" indent="0">
              <a:buNone/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8199-6C23-4088-A40D-6B08E36329A0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2022/7/26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F098-BF26-4B07-98E0-2E8EDDF0731D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46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8199-6C23-4088-A40D-6B08E36329A0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2022/7/26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F098-BF26-4B07-98E0-2E8EDDF0731D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23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1" y="438150"/>
            <a:ext cx="2366010" cy="697420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438150"/>
            <a:ext cx="6960870" cy="697420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8199-6C23-4088-A40D-6B08E36329A0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2022/7/26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F098-BF26-4B07-98E0-2E8EDDF0731D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1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66776" y="5288281"/>
            <a:ext cx="9326881" cy="16344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66776" y="3488056"/>
            <a:ext cx="9326881" cy="18002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54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708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56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41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27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12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97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833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48640" y="1920240"/>
            <a:ext cx="4846320" cy="543115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577841" y="1920240"/>
            <a:ext cx="4846320" cy="543115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8641" y="1842136"/>
            <a:ext cx="4848226" cy="76771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541" indent="0">
              <a:buNone/>
              <a:defRPr sz="2400" b="1"/>
            </a:lvl2pPr>
            <a:lvl3pPr marL="1097083" indent="0">
              <a:buNone/>
              <a:defRPr sz="2200" b="1"/>
            </a:lvl3pPr>
            <a:lvl4pPr marL="1645625" indent="0">
              <a:buNone/>
              <a:defRPr sz="1900" b="1"/>
            </a:lvl4pPr>
            <a:lvl5pPr marL="2194166" indent="0">
              <a:buNone/>
              <a:defRPr sz="1900" b="1"/>
            </a:lvl5pPr>
            <a:lvl6pPr marL="2742707" indent="0">
              <a:buNone/>
              <a:defRPr sz="1900" b="1"/>
            </a:lvl6pPr>
            <a:lvl7pPr marL="3291249" indent="0">
              <a:buNone/>
              <a:defRPr sz="1900" b="1"/>
            </a:lvl7pPr>
            <a:lvl8pPr marL="3839791" indent="0">
              <a:buNone/>
              <a:defRPr sz="1900" b="1"/>
            </a:lvl8pPr>
            <a:lvl9pPr marL="4388332" indent="0">
              <a:buNone/>
              <a:defRPr sz="19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48641" y="2609851"/>
            <a:ext cx="4848226" cy="474154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574031" y="1842136"/>
            <a:ext cx="4850130" cy="76771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541" indent="0">
              <a:buNone/>
              <a:defRPr sz="2400" b="1"/>
            </a:lvl2pPr>
            <a:lvl3pPr marL="1097083" indent="0">
              <a:buNone/>
              <a:defRPr sz="2200" b="1"/>
            </a:lvl3pPr>
            <a:lvl4pPr marL="1645625" indent="0">
              <a:buNone/>
              <a:defRPr sz="1900" b="1"/>
            </a:lvl4pPr>
            <a:lvl5pPr marL="2194166" indent="0">
              <a:buNone/>
              <a:defRPr sz="1900" b="1"/>
            </a:lvl5pPr>
            <a:lvl6pPr marL="2742707" indent="0">
              <a:buNone/>
              <a:defRPr sz="1900" b="1"/>
            </a:lvl6pPr>
            <a:lvl7pPr marL="3291249" indent="0">
              <a:buNone/>
              <a:defRPr sz="1900" b="1"/>
            </a:lvl7pPr>
            <a:lvl8pPr marL="3839791" indent="0">
              <a:buNone/>
              <a:defRPr sz="1900" b="1"/>
            </a:lvl8pPr>
            <a:lvl9pPr marL="4388332" indent="0">
              <a:buNone/>
              <a:defRPr sz="19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574031" y="2609851"/>
            <a:ext cx="4850130" cy="474154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8640" y="327660"/>
            <a:ext cx="3609976" cy="13944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90061" y="327661"/>
            <a:ext cx="6134100" cy="7023736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48640" y="1722120"/>
            <a:ext cx="3609976" cy="5629276"/>
          </a:xfrm>
        </p:spPr>
        <p:txBody>
          <a:bodyPr/>
          <a:lstStyle>
            <a:lvl1pPr marL="0" indent="0">
              <a:buNone/>
              <a:defRPr sz="1700"/>
            </a:lvl1pPr>
            <a:lvl2pPr marL="548541" indent="0">
              <a:buNone/>
              <a:defRPr sz="1400"/>
            </a:lvl2pPr>
            <a:lvl3pPr marL="1097083" indent="0">
              <a:buNone/>
              <a:defRPr sz="1200"/>
            </a:lvl3pPr>
            <a:lvl4pPr marL="1645625" indent="0">
              <a:buNone/>
              <a:defRPr sz="1100"/>
            </a:lvl4pPr>
            <a:lvl5pPr marL="2194166" indent="0">
              <a:buNone/>
              <a:defRPr sz="1100"/>
            </a:lvl5pPr>
            <a:lvl6pPr marL="2742707" indent="0">
              <a:buNone/>
              <a:defRPr sz="1100"/>
            </a:lvl6pPr>
            <a:lvl7pPr marL="3291249" indent="0">
              <a:buNone/>
              <a:defRPr sz="1100"/>
            </a:lvl7pPr>
            <a:lvl8pPr marL="3839791" indent="0">
              <a:buNone/>
              <a:defRPr sz="1100"/>
            </a:lvl8pPr>
            <a:lvl9pPr marL="4388332" indent="0">
              <a:buNone/>
              <a:defRPr sz="11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0746" y="5760720"/>
            <a:ext cx="6583680" cy="6800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150746" y="735330"/>
            <a:ext cx="6583680" cy="4937760"/>
          </a:xfrm>
        </p:spPr>
        <p:txBody>
          <a:bodyPr/>
          <a:lstStyle>
            <a:lvl1pPr marL="0" indent="0">
              <a:buNone/>
              <a:defRPr sz="3700"/>
            </a:lvl1pPr>
            <a:lvl2pPr marL="548541" indent="0">
              <a:buNone/>
              <a:defRPr sz="3400"/>
            </a:lvl2pPr>
            <a:lvl3pPr marL="1097083" indent="0">
              <a:buNone/>
              <a:defRPr sz="2900"/>
            </a:lvl3pPr>
            <a:lvl4pPr marL="1645625" indent="0">
              <a:buNone/>
              <a:defRPr sz="2400"/>
            </a:lvl4pPr>
            <a:lvl5pPr marL="2194166" indent="0">
              <a:buNone/>
              <a:defRPr sz="2400"/>
            </a:lvl5pPr>
            <a:lvl6pPr marL="2742707" indent="0">
              <a:buNone/>
              <a:defRPr sz="2400"/>
            </a:lvl6pPr>
            <a:lvl7pPr marL="3291249" indent="0">
              <a:buNone/>
              <a:defRPr sz="2400"/>
            </a:lvl7pPr>
            <a:lvl8pPr marL="3839791" indent="0">
              <a:buNone/>
              <a:defRPr sz="2400"/>
            </a:lvl8pPr>
            <a:lvl9pPr marL="4388332" indent="0">
              <a:buNone/>
              <a:defRPr sz="24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150746" y="6440807"/>
            <a:ext cx="6583680" cy="965834"/>
          </a:xfrm>
        </p:spPr>
        <p:txBody>
          <a:bodyPr/>
          <a:lstStyle>
            <a:lvl1pPr marL="0" indent="0">
              <a:buNone/>
              <a:defRPr sz="1700"/>
            </a:lvl1pPr>
            <a:lvl2pPr marL="548541" indent="0">
              <a:buNone/>
              <a:defRPr sz="1400"/>
            </a:lvl2pPr>
            <a:lvl3pPr marL="1097083" indent="0">
              <a:buNone/>
              <a:defRPr sz="1200"/>
            </a:lvl3pPr>
            <a:lvl4pPr marL="1645625" indent="0">
              <a:buNone/>
              <a:defRPr sz="1100"/>
            </a:lvl4pPr>
            <a:lvl5pPr marL="2194166" indent="0">
              <a:buNone/>
              <a:defRPr sz="1100"/>
            </a:lvl5pPr>
            <a:lvl6pPr marL="2742707" indent="0">
              <a:buNone/>
              <a:defRPr sz="1100"/>
            </a:lvl6pPr>
            <a:lvl7pPr marL="3291249" indent="0">
              <a:buNone/>
              <a:defRPr sz="1100"/>
            </a:lvl7pPr>
            <a:lvl8pPr marL="3839791" indent="0">
              <a:buNone/>
              <a:defRPr sz="1100"/>
            </a:lvl8pPr>
            <a:lvl9pPr marL="4388332" indent="0">
              <a:buNone/>
              <a:defRPr sz="11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548641" y="329566"/>
            <a:ext cx="9875520" cy="1371600"/>
          </a:xfrm>
          <a:prstGeom prst="rect">
            <a:avLst/>
          </a:prstGeom>
        </p:spPr>
        <p:txBody>
          <a:bodyPr vert="horz" lIns="109709" tIns="54854" rIns="109709" bIns="54854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8641" y="1920240"/>
            <a:ext cx="9875520" cy="5431156"/>
          </a:xfrm>
          <a:prstGeom prst="rect">
            <a:avLst/>
          </a:prstGeom>
        </p:spPr>
        <p:txBody>
          <a:bodyPr vert="horz" lIns="109709" tIns="54854" rIns="109709" bIns="54854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548640" y="7627620"/>
            <a:ext cx="2560320" cy="438150"/>
          </a:xfrm>
          <a:prstGeom prst="rect">
            <a:avLst/>
          </a:prstGeom>
        </p:spPr>
        <p:txBody>
          <a:bodyPr vert="horz" lIns="109709" tIns="54854" rIns="109709" bIns="5485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749041" y="7627620"/>
            <a:ext cx="3474720" cy="438150"/>
          </a:xfrm>
          <a:prstGeom prst="rect">
            <a:avLst/>
          </a:prstGeom>
        </p:spPr>
        <p:txBody>
          <a:bodyPr vert="horz" lIns="109709" tIns="54854" rIns="109709" bIns="5485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863840" y="7627620"/>
            <a:ext cx="2560320" cy="438150"/>
          </a:xfrm>
          <a:prstGeom prst="rect">
            <a:avLst/>
          </a:prstGeom>
        </p:spPr>
        <p:txBody>
          <a:bodyPr vert="horz" lIns="109709" tIns="54854" rIns="109709" bIns="5485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7083" rtl="0" eaLnBrk="1" latinLnBrk="0" hangingPunct="1">
        <a:spcBef>
          <a:spcPct val="0"/>
        </a:spcBef>
        <a:buNone/>
        <a:defRPr kumimoji="1"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06" indent="-411406" algn="l" defTabSz="1097083" rtl="0" eaLnBrk="1" latinLnBrk="0" hangingPunct="1">
        <a:spcBef>
          <a:spcPct val="20000"/>
        </a:spcBef>
        <a:buFont typeface="Arial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1380" indent="-342838" algn="l" defTabSz="1097083" rtl="0" eaLnBrk="1" latinLnBrk="0" hangingPunct="1">
        <a:spcBef>
          <a:spcPct val="20000"/>
        </a:spcBef>
        <a:buFont typeface="Arial" pitchFamily="34" charset="0"/>
        <a:buChar char="–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354" indent="-274271" algn="l" defTabSz="1097083" rtl="0" eaLnBrk="1" latinLnBrk="0" hangingPunct="1">
        <a:spcBef>
          <a:spcPct val="20000"/>
        </a:spcBef>
        <a:buFont typeface="Arial" pitchFamily="34" charset="0"/>
        <a:buChar char="•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895" indent="-274271" algn="l" defTabSz="1097083" rtl="0" eaLnBrk="1" latinLnBrk="0" hangingPunct="1">
        <a:spcBef>
          <a:spcPct val="20000"/>
        </a:spcBef>
        <a:buFont typeface="Arial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437" indent="-274271" algn="l" defTabSz="1097083" rtl="0" eaLnBrk="1" latinLnBrk="0" hangingPunct="1">
        <a:spcBef>
          <a:spcPct val="20000"/>
        </a:spcBef>
        <a:buFont typeface="Arial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6978" indent="-274271" algn="l" defTabSz="1097083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519" indent="-274271" algn="l" defTabSz="1097083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061" indent="-274271" algn="l" defTabSz="1097083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2603" indent="-274271" algn="l" defTabSz="1097083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97083" rtl="0" eaLnBrk="1" latinLnBrk="0" hangingPunct="1"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541" algn="l" defTabSz="1097083" rtl="0" eaLnBrk="1" latinLnBrk="0" hangingPunct="1"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083" algn="l" defTabSz="1097083" rtl="0" eaLnBrk="1" latinLnBrk="0" hangingPunct="1"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625" algn="l" defTabSz="1097083" rtl="0" eaLnBrk="1" latinLnBrk="0" hangingPunct="1"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166" algn="l" defTabSz="1097083" rtl="0" eaLnBrk="1" latinLnBrk="0" hangingPunct="1"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2707" algn="l" defTabSz="1097083" rtl="0" eaLnBrk="1" latinLnBrk="0" hangingPunct="1"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249" algn="l" defTabSz="1097083" rtl="0" eaLnBrk="1" latinLnBrk="0" hangingPunct="1"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791" algn="l" defTabSz="1097083" rtl="0" eaLnBrk="1" latinLnBrk="0" hangingPunct="1"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332" algn="l" defTabSz="1097083" rtl="0" eaLnBrk="1" latinLnBrk="0" hangingPunct="1"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438152"/>
            <a:ext cx="9464040" cy="1590676"/>
          </a:xfrm>
          <a:prstGeom prst="rect">
            <a:avLst/>
          </a:prstGeom>
        </p:spPr>
        <p:txBody>
          <a:bodyPr vert="horz" lIns="92648" tIns="46325" rIns="92648" bIns="46325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190752"/>
            <a:ext cx="9464040" cy="5221605"/>
          </a:xfrm>
          <a:prstGeom prst="rect">
            <a:avLst/>
          </a:prstGeom>
        </p:spPr>
        <p:txBody>
          <a:bodyPr vert="horz" lIns="92648" tIns="46325" rIns="92648" bIns="46325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2" y="7627622"/>
            <a:ext cx="2468880" cy="438150"/>
          </a:xfrm>
          <a:prstGeom prst="rect">
            <a:avLst/>
          </a:prstGeom>
        </p:spPr>
        <p:txBody>
          <a:bodyPr vert="horz" lIns="92648" tIns="46325" rIns="92648" bIns="463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63242"/>
            <a:fld id="{144F8199-6C23-4088-A40D-6B08E36329A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63242"/>
              <a:t>2022/7/26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7627622"/>
            <a:ext cx="3703320" cy="438150"/>
          </a:xfrm>
          <a:prstGeom prst="rect">
            <a:avLst/>
          </a:prstGeom>
        </p:spPr>
        <p:txBody>
          <a:bodyPr vert="horz" lIns="92648" tIns="46325" rIns="92648" bIns="463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63242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7627622"/>
            <a:ext cx="2468880" cy="438150"/>
          </a:xfrm>
          <a:prstGeom prst="rect">
            <a:avLst/>
          </a:prstGeom>
        </p:spPr>
        <p:txBody>
          <a:bodyPr vert="horz" lIns="92648" tIns="46325" rIns="92648" bIns="463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63242"/>
            <a:fld id="{A135F098-BF26-4B07-98E0-2E8EDDF0731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63242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8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6961" rtl="0" eaLnBrk="1" latinLnBrk="0" hangingPunct="1">
        <a:lnSpc>
          <a:spcPct val="90000"/>
        </a:lnSpc>
        <a:spcBef>
          <a:spcPct val="0"/>
        </a:spcBef>
        <a:buNone/>
        <a:defRPr kumimoji="1"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240" indent="-274240" algn="l" defTabSz="1096961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721" indent="-274240" algn="l" defTabSz="109696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200" indent="-274240" algn="l" defTabSz="109696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681" indent="-274240" algn="l" defTabSz="109696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161" indent="-274240" algn="l" defTabSz="109696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6640" indent="-274240" algn="l" defTabSz="109696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120" indent="-274240" algn="l" defTabSz="109696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3600" indent="-274240" algn="l" defTabSz="109696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2081" indent="-274240" algn="l" defTabSz="109696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6961" rtl="0" eaLnBrk="1" latinLnBrk="0" hangingPunct="1"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480" algn="l" defTabSz="1096961" rtl="0" eaLnBrk="1" latinLnBrk="0" hangingPunct="1"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961" algn="l" defTabSz="1096961" rtl="0" eaLnBrk="1" latinLnBrk="0" hangingPunct="1"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439" algn="l" defTabSz="1096961" rtl="0" eaLnBrk="1" latinLnBrk="0" hangingPunct="1"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920" algn="l" defTabSz="1096961" rtl="0" eaLnBrk="1" latinLnBrk="0" hangingPunct="1"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2400" algn="l" defTabSz="1096961" rtl="0" eaLnBrk="1" latinLnBrk="0" hangingPunct="1"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881" algn="l" defTabSz="1096961" rtl="0" eaLnBrk="1" latinLnBrk="0" hangingPunct="1"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360" algn="l" defTabSz="1096961" rtl="0" eaLnBrk="1" latinLnBrk="0" hangingPunct="1"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7840" algn="l" defTabSz="1096961" rtl="0" eaLnBrk="1" latinLnBrk="0" hangingPunct="1"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microsoft.com/office/2007/relationships/hdphoto" Target="../media/hdphoto6.wdp"/><Relationship Id="rId26" Type="http://schemas.microsoft.com/office/2007/relationships/hdphoto" Target="../media/hdphoto8.wdp"/><Relationship Id="rId21" Type="http://schemas.openxmlformats.org/officeDocument/2006/relationships/image" Target="../media/image13.png"/><Relationship Id="rId34" Type="http://schemas.openxmlformats.org/officeDocument/2006/relationships/image" Target="../media/image23.jpe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5" Type="http://schemas.openxmlformats.org/officeDocument/2006/relationships/image" Target="../media/image16.png"/><Relationship Id="rId33" Type="http://schemas.openxmlformats.org/officeDocument/2006/relationships/image" Target="../media/image22.png"/><Relationship Id="rId38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2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24" Type="http://schemas.openxmlformats.org/officeDocument/2006/relationships/image" Target="../media/image15.png"/><Relationship Id="rId32" Type="http://schemas.microsoft.com/office/2007/relationships/hdphoto" Target="../media/hdphoto9.wdp"/><Relationship Id="rId37" Type="http://schemas.openxmlformats.org/officeDocument/2006/relationships/image" Target="../media/image26.jpe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4.png"/><Relationship Id="rId28" Type="http://schemas.openxmlformats.org/officeDocument/2006/relationships/image" Target="../media/image18.png"/><Relationship Id="rId36" Type="http://schemas.openxmlformats.org/officeDocument/2006/relationships/image" Target="../media/image25.png"/><Relationship Id="rId10" Type="http://schemas.microsoft.com/office/2007/relationships/hdphoto" Target="../media/hdphoto3.wdp"/><Relationship Id="rId19" Type="http://schemas.openxmlformats.org/officeDocument/2006/relationships/image" Target="../media/image11.png"/><Relationship Id="rId31" Type="http://schemas.openxmlformats.org/officeDocument/2006/relationships/image" Target="../media/image21.png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microsoft.com/office/2007/relationships/hdphoto" Target="../media/hdphoto5.wdp"/><Relationship Id="rId22" Type="http://schemas.microsoft.com/office/2007/relationships/hdphoto" Target="../media/hdphoto7.wdp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4.png"/><Relationship Id="rId8" Type="http://schemas.microsoft.com/office/2007/relationships/hdphoto" Target="../media/hdphoto2.wdp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9" Type="http://schemas.openxmlformats.org/officeDocument/2006/relationships/image" Target="../media/image60.png"/><Relationship Id="rId21" Type="http://schemas.openxmlformats.org/officeDocument/2006/relationships/image" Target="../media/image45.png"/><Relationship Id="rId34" Type="http://schemas.openxmlformats.org/officeDocument/2006/relationships/image" Target="../media/image56.png"/><Relationship Id="rId42" Type="http://schemas.openxmlformats.org/officeDocument/2006/relationships/image" Target="../media/image63.png"/><Relationship Id="rId47" Type="http://schemas.openxmlformats.org/officeDocument/2006/relationships/image" Target="../media/image67.png"/><Relationship Id="rId50" Type="http://schemas.openxmlformats.org/officeDocument/2006/relationships/image" Target="../media/image6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0.png"/><Relationship Id="rId29" Type="http://schemas.microsoft.com/office/2007/relationships/hdphoto" Target="../media/hdphoto11.wdp"/><Relationship Id="rId11" Type="http://schemas.openxmlformats.org/officeDocument/2006/relationships/image" Target="../media/image35.jpeg"/><Relationship Id="rId24" Type="http://schemas.openxmlformats.org/officeDocument/2006/relationships/image" Target="../media/image48.jpeg"/><Relationship Id="rId32" Type="http://schemas.microsoft.com/office/2007/relationships/hdphoto" Target="../media/hdphoto12.wdp"/><Relationship Id="rId37" Type="http://schemas.openxmlformats.org/officeDocument/2006/relationships/image" Target="../media/image59.png"/><Relationship Id="rId40" Type="http://schemas.openxmlformats.org/officeDocument/2006/relationships/image" Target="../media/image61.png"/><Relationship Id="rId45" Type="http://schemas.microsoft.com/office/2007/relationships/hdphoto" Target="../media/hdphoto14.wdp"/><Relationship Id="rId53" Type="http://schemas.microsoft.com/office/2007/relationships/hdphoto" Target="../media/hdphoto17.wdp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31" Type="http://schemas.openxmlformats.org/officeDocument/2006/relationships/image" Target="../media/image54.png"/><Relationship Id="rId44" Type="http://schemas.openxmlformats.org/officeDocument/2006/relationships/image" Target="../media/image65.png"/><Relationship Id="rId52" Type="http://schemas.openxmlformats.org/officeDocument/2006/relationships/image" Target="../media/image70.png"/><Relationship Id="rId4" Type="http://schemas.microsoft.com/office/2007/relationships/hdphoto" Target="../media/hdphoto10.wdp"/><Relationship Id="rId9" Type="http://schemas.openxmlformats.org/officeDocument/2006/relationships/image" Target="../media/image33.png"/><Relationship Id="rId14" Type="http://schemas.openxmlformats.org/officeDocument/2006/relationships/image" Target="../media/image38.jpe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3.jpeg"/><Relationship Id="rId35" Type="http://schemas.openxmlformats.org/officeDocument/2006/relationships/image" Target="../media/image57.png"/><Relationship Id="rId43" Type="http://schemas.openxmlformats.org/officeDocument/2006/relationships/image" Target="../media/image64.png"/><Relationship Id="rId48" Type="http://schemas.openxmlformats.org/officeDocument/2006/relationships/image" Target="../media/image68.png"/><Relationship Id="rId8" Type="http://schemas.openxmlformats.org/officeDocument/2006/relationships/image" Target="../media/image32.png"/><Relationship Id="rId51" Type="http://schemas.microsoft.com/office/2007/relationships/hdphoto" Target="../media/hdphoto16.wdp"/><Relationship Id="rId3" Type="http://schemas.openxmlformats.org/officeDocument/2006/relationships/image" Target="../media/image28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33" Type="http://schemas.openxmlformats.org/officeDocument/2006/relationships/image" Target="../media/image55.png"/><Relationship Id="rId38" Type="http://schemas.microsoft.com/office/2007/relationships/hdphoto" Target="../media/hdphoto13.wdp"/><Relationship Id="rId46" Type="http://schemas.openxmlformats.org/officeDocument/2006/relationships/image" Target="../media/image66.png"/><Relationship Id="rId20" Type="http://schemas.openxmlformats.org/officeDocument/2006/relationships/image" Target="../media/image44.jpeg"/><Relationship Id="rId41" Type="http://schemas.openxmlformats.org/officeDocument/2006/relationships/image" Target="../media/image62.png"/><Relationship Id="rId54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36" Type="http://schemas.openxmlformats.org/officeDocument/2006/relationships/image" Target="../media/image58.png"/><Relationship Id="rId49" Type="http://schemas.microsoft.com/office/2007/relationships/hdphoto" Target="../media/hdphoto1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330"/>
            <a:ext cx="10972800" cy="28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4FAED39-E2D6-0FAD-AEBF-A629AC837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68" y="33469"/>
            <a:ext cx="4948194" cy="6985454"/>
          </a:xfrm>
          <a:prstGeom prst="rect">
            <a:avLst/>
          </a:prstGeom>
        </p:spPr>
      </p:pic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DD960A76-2CFE-AEDD-118B-25754F911A9B}"/>
              </a:ext>
            </a:extLst>
          </p:cNvPr>
          <p:cNvSpPr txBox="1"/>
          <p:nvPr/>
        </p:nvSpPr>
        <p:spPr>
          <a:xfrm>
            <a:off x="7736865" y="7251989"/>
            <a:ext cx="3119944" cy="635141"/>
          </a:xfrm>
          <a:prstGeom prst="rect">
            <a:avLst/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txBody>
          <a:bodyPr wrap="square" lIns="36468" tIns="36468" rIns="36468" bIns="36468" rtlCol="0">
            <a:spAutoFit/>
          </a:bodyPr>
          <a:lstStyle/>
          <a:p>
            <a:pPr algn="r" defTabSz="49870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dirty="0">
                <a:solidFill>
                  <a:prstClr val="white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ブースの</a:t>
            </a:r>
            <a:r>
              <a:rPr lang="ja-JP" altLang="en-US" sz="1400" dirty="0">
                <a:solidFill>
                  <a:prstClr val="white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混雑状況 </a:t>
            </a:r>
            <a:r>
              <a:rPr lang="ja-JP" altLang="en-US" sz="800" dirty="0">
                <a:solidFill>
                  <a:prstClr val="white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等 </a:t>
            </a:r>
            <a:r>
              <a:rPr lang="ja-JP" altLang="en-US" sz="900" dirty="0">
                <a:solidFill>
                  <a:prstClr val="white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は</a:t>
            </a:r>
            <a:r>
              <a:rPr lang="en-US" altLang="ja-JP" sz="1400" dirty="0">
                <a:solidFill>
                  <a:prstClr val="white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LINE </a:t>
            </a:r>
            <a:r>
              <a:rPr lang="ja-JP" altLang="en-US" sz="800" dirty="0">
                <a:solidFill>
                  <a:prstClr val="white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で </a:t>
            </a:r>
            <a:r>
              <a:rPr lang="ja-JP" altLang="en-US" sz="1100" dirty="0">
                <a:solidFill>
                  <a:prstClr val="white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チェック！</a:t>
            </a:r>
            <a:endParaRPr lang="en-US" altLang="ja-JP" sz="1100" dirty="0">
              <a:solidFill>
                <a:prstClr val="white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r" defTabSz="498709" fontAlgn="base">
              <a:spcBef>
                <a:spcPct val="0"/>
              </a:spcBef>
              <a:spcAft>
                <a:spcPct val="0"/>
              </a:spcAft>
            </a:pPr>
            <a:endParaRPr lang="en-US" altLang="ja-JP" sz="1100" dirty="0">
              <a:solidFill>
                <a:prstClr val="white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r" defTabSz="498709" fontAlgn="base">
              <a:spcBef>
                <a:spcPct val="0"/>
              </a:spcBef>
              <a:spcAft>
                <a:spcPct val="0"/>
              </a:spcAft>
            </a:pPr>
            <a:endParaRPr lang="en-US" altLang="ja-JP" sz="1100" dirty="0">
              <a:solidFill>
                <a:prstClr val="white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sp>
        <p:nvSpPr>
          <p:cNvPr id="64" name="四角形: 角を丸くする 63">
            <a:extLst>
              <a:ext uri="{FF2B5EF4-FFF2-40B4-BE49-F238E27FC236}">
                <a16:creationId xmlns:a16="http://schemas.microsoft.com/office/drawing/2014/main" id="{E6D5FC09-2090-FFE3-D0B8-2D92591FED0B}"/>
              </a:ext>
            </a:extLst>
          </p:cNvPr>
          <p:cNvSpPr/>
          <p:nvPr/>
        </p:nvSpPr>
        <p:spPr>
          <a:xfrm>
            <a:off x="5680576" y="3634271"/>
            <a:ext cx="5137430" cy="1052701"/>
          </a:xfrm>
          <a:prstGeom prst="roundRect">
            <a:avLst>
              <a:gd name="adj" fmla="val 11510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632" tIns="46316" rIns="92632" bIns="46316" rtlCol="0" anchor="ctr"/>
          <a:lstStyle/>
          <a:p>
            <a:pPr algn="ctr" defTabSz="498709" fontAlgn="base">
              <a:lnSpc>
                <a:spcPts val="1047"/>
              </a:lnSpc>
              <a:spcBef>
                <a:spcPct val="0"/>
              </a:spcBef>
              <a:spcAft>
                <a:spcPct val="0"/>
              </a:spcAft>
            </a:pPr>
            <a:endParaRPr lang="en-US" altLang="ja-JP" sz="800" spc="67" dirty="0">
              <a:ln w="3175">
                <a:noFill/>
              </a:ln>
              <a:solidFill>
                <a:srgbClr val="705500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 defTabSz="498709" fontAlgn="base">
              <a:lnSpc>
                <a:spcPts val="1047"/>
              </a:lnSpc>
              <a:spcBef>
                <a:spcPct val="0"/>
              </a:spcBef>
              <a:spcAft>
                <a:spcPct val="0"/>
              </a:spcAft>
            </a:pPr>
            <a:endParaRPr lang="en-US" altLang="ja-JP" sz="700" spc="67" dirty="0">
              <a:ln w="3175">
                <a:noFill/>
              </a:ln>
              <a:solidFill>
                <a:srgbClr val="705500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 defTabSz="498709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spc="67" dirty="0">
                <a:ln w="3175">
                  <a:noFill/>
                </a:ln>
                <a:solidFill>
                  <a:srgbClr val="7055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『 </a:t>
            </a:r>
            <a:r>
              <a:rPr lang="ja-JP" altLang="en-US" sz="1600" spc="67" dirty="0">
                <a:ln w="3175">
                  <a:noFill/>
                </a:ln>
                <a:solidFill>
                  <a:srgbClr val="FF66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みんなが楽しみ </a:t>
            </a:r>
            <a:r>
              <a:rPr lang="ja-JP" altLang="en-US" sz="1600" spc="67" dirty="0">
                <a:ln w="3175">
                  <a:noFill/>
                </a:ln>
                <a:solidFill>
                  <a:srgbClr val="7055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・ </a:t>
            </a:r>
            <a:r>
              <a:rPr lang="ja-JP" altLang="en-US" sz="1600" spc="67" dirty="0">
                <a:ln w="3175">
                  <a:noFill/>
                </a:ln>
                <a:solidFill>
                  <a:srgbClr val="FF505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まなび</a:t>
            </a:r>
            <a:r>
              <a:rPr lang="ja-JP" altLang="en-US" sz="1600" spc="67" dirty="0">
                <a:ln w="3175">
                  <a:noFill/>
                </a:ln>
                <a:solidFill>
                  <a:srgbClr val="7055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 ・ </a:t>
            </a:r>
            <a:r>
              <a:rPr lang="ja-JP" altLang="en-US" sz="1600" spc="67" dirty="0">
                <a:ln w="3175">
                  <a:noFill/>
                </a:ln>
                <a:solidFill>
                  <a:srgbClr val="FF3399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つながる場を</a:t>
            </a:r>
            <a:r>
              <a:rPr lang="ja-JP" altLang="en-US" sz="1600" spc="67" dirty="0">
                <a:ln w="3175">
                  <a:noFill/>
                </a:ln>
                <a:solidFill>
                  <a:srgbClr val="FF66FF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 </a:t>
            </a:r>
            <a:r>
              <a:rPr lang="en-US" altLang="ja-JP" sz="1600" spc="67" dirty="0">
                <a:ln w="3175">
                  <a:noFill/>
                </a:ln>
                <a:solidFill>
                  <a:srgbClr val="7055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』</a:t>
            </a:r>
          </a:p>
          <a:p>
            <a:pPr algn="ctr" defTabSz="49870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00" spc="67" dirty="0">
                <a:ln w="3175">
                  <a:noFill/>
                </a:ln>
                <a:solidFill>
                  <a:srgbClr val="705500"/>
                </a:solidFill>
                <a:latin typeface="マメロン 5 Hi Regular" panose="00000500000000000000" pitchFamily="50" charset="-128"/>
                <a:ea typeface="マメロン 5 Hi Regular" panose="00000500000000000000" pitchFamily="50" charset="-128"/>
              </a:rPr>
              <a:t>そんな思いで 土浦駅周辺の施設や店舗による周回イベントを開催しています。</a:t>
            </a:r>
            <a:endParaRPr lang="en-US" altLang="ja-JP" sz="1000" spc="67" dirty="0">
              <a:ln w="3175">
                <a:noFill/>
              </a:ln>
              <a:solidFill>
                <a:srgbClr val="705500"/>
              </a:solidFill>
              <a:latin typeface="マメロン 5 Hi Regular" panose="00000500000000000000" pitchFamily="50" charset="-128"/>
              <a:ea typeface="マメロン 5 Hi Regular" panose="00000500000000000000" pitchFamily="50" charset="-128"/>
            </a:endParaRPr>
          </a:p>
          <a:p>
            <a:pPr defTabSz="379653">
              <a:lnSpc>
                <a:spcPct val="150000"/>
              </a:lnSpc>
            </a:pPr>
            <a:r>
              <a:rPr lang="ja-JP" altLang="en-US" sz="1000" b="1" dirty="0">
                <a:solidFill>
                  <a:srgbClr val="FFC000">
                    <a:lumMod val="50000"/>
                  </a:srgbClr>
                </a:solidFill>
              </a:rPr>
              <a:t>土浦駅から徒歩５分圏内の５エリアでさまざまなコーナーを楽しみながら</a:t>
            </a:r>
            <a:endParaRPr lang="en-US" altLang="ja-JP" sz="1000" b="1" dirty="0">
              <a:solidFill>
                <a:srgbClr val="FFC000">
                  <a:lumMod val="50000"/>
                </a:srgbClr>
              </a:solidFill>
            </a:endParaRPr>
          </a:p>
          <a:p>
            <a:pPr defTabSz="379653">
              <a:lnSpc>
                <a:spcPct val="150000"/>
              </a:lnSpc>
            </a:pPr>
            <a:r>
              <a:rPr lang="ja-JP" altLang="en-US" sz="1000" b="1" dirty="0">
                <a:solidFill>
                  <a:srgbClr val="FFC000">
                    <a:lumMod val="50000"/>
                  </a:srgbClr>
                </a:solidFill>
              </a:rPr>
              <a:t>初めての場所にも足を運んでみてください🌸</a:t>
            </a:r>
            <a:endParaRPr lang="en-US" altLang="ja-JP" sz="900" spc="67" dirty="0">
              <a:ln w="3175">
                <a:noFill/>
              </a:ln>
              <a:solidFill>
                <a:srgbClr val="705500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 defTabSz="498709" fontAlgn="base">
              <a:lnSpc>
                <a:spcPts val="1047"/>
              </a:lnSpc>
              <a:spcBef>
                <a:spcPct val="0"/>
              </a:spcBef>
              <a:spcAft>
                <a:spcPct val="0"/>
              </a:spcAft>
            </a:pPr>
            <a:endParaRPr lang="ja-JP" altLang="en-US" sz="800" spc="67" dirty="0">
              <a:ln w="3175">
                <a:noFill/>
              </a:ln>
              <a:solidFill>
                <a:srgbClr val="705500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15F7243-EFFF-4800-DF40-1F2D89BADF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86" b="96784" l="1370" r="100000">
                        <a14:foregroundMark x1="18982" y1="83041" x2="18982" y2="83041"/>
                        <a14:foregroundMark x1="56751" y1="85088" x2="56751" y2="85088"/>
                        <a14:foregroundMark x1="57730" y1="90351" x2="57730" y2="90351"/>
                        <a14:foregroundMark x1="54207" y1="73684" x2="54207" y2="73684"/>
                        <a14:foregroundMark x1="50489" y1="57018" x2="50489" y2="570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7637" y="2984897"/>
            <a:ext cx="1033877" cy="69033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03F17A9-DA05-A91F-0F6E-4FDB18EE88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970" y="320871"/>
            <a:ext cx="2985416" cy="2895108"/>
          </a:xfrm>
          <a:prstGeom prst="rect">
            <a:avLst/>
          </a:prstGeom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190ABA12-598A-353E-5B12-C94175A9E5AA}"/>
              </a:ext>
            </a:extLst>
          </p:cNvPr>
          <p:cNvGrpSpPr/>
          <p:nvPr/>
        </p:nvGrpSpPr>
        <p:grpSpPr>
          <a:xfrm>
            <a:off x="8726625" y="1086274"/>
            <a:ext cx="1267454" cy="784833"/>
            <a:chOff x="4702849" y="1564591"/>
            <a:chExt cx="2060173" cy="1210406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1593CD79-2C75-C425-A135-D6E4EF8601BA}"/>
                </a:ext>
              </a:extLst>
            </p:cNvPr>
            <p:cNvGrpSpPr/>
            <p:nvPr/>
          </p:nvGrpSpPr>
          <p:grpSpPr>
            <a:xfrm>
              <a:off x="4702849" y="1564591"/>
              <a:ext cx="2060173" cy="1210406"/>
              <a:chOff x="4702849" y="1564591"/>
              <a:chExt cx="2060173" cy="1210406"/>
            </a:xfrm>
          </p:grpSpPr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4BE884F5-96E9-11C9-C1BD-39223646AF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48486" flipH="1">
                <a:off x="4702849" y="1564591"/>
                <a:ext cx="2060173" cy="1210406"/>
              </a:xfrm>
              <a:prstGeom prst="rect">
                <a:avLst/>
              </a:prstGeom>
            </p:spPr>
          </p:pic>
          <p:pic>
            <p:nvPicPr>
              <p:cNvPr id="26" name="図 25">
                <a:extLst>
                  <a:ext uri="{FF2B5EF4-FFF2-40B4-BE49-F238E27FC236}">
                    <a16:creationId xmlns:a16="http://schemas.microsoft.com/office/drawing/2014/main" id="{AE925DF0-01C7-64B6-1309-406FB519DB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800000">
                <a:off x="5464446" y="1768804"/>
                <a:ext cx="181335" cy="98440"/>
              </a:xfrm>
              <a:prstGeom prst="rect">
                <a:avLst/>
              </a:prstGeom>
            </p:spPr>
          </p:pic>
          <p:pic>
            <p:nvPicPr>
              <p:cNvPr id="27" name="図 26">
                <a:extLst>
                  <a:ext uri="{FF2B5EF4-FFF2-40B4-BE49-F238E27FC236}">
                    <a16:creationId xmlns:a16="http://schemas.microsoft.com/office/drawing/2014/main" id="{8A9D48A9-9DB6-A96B-4863-027D2AB2A7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448167">
                <a:off x="5155846" y="1716177"/>
                <a:ext cx="199174" cy="93251"/>
              </a:xfrm>
              <a:prstGeom prst="rect">
                <a:avLst/>
              </a:prstGeom>
            </p:spPr>
          </p:pic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4621E1A3-D3BF-6EED-A30E-C4FB28412E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22542">
                <a:off x="6389512" y="2104323"/>
                <a:ext cx="178112" cy="77762"/>
              </a:xfrm>
              <a:prstGeom prst="rect">
                <a:avLst/>
              </a:prstGeom>
            </p:spPr>
          </p:pic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DB9E931B-DC71-4AA5-F3E4-D4D0404FC8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610048">
                <a:off x="6076156" y="1919885"/>
                <a:ext cx="191144" cy="103765"/>
              </a:xfrm>
              <a:prstGeom prst="rect">
                <a:avLst/>
              </a:prstGeom>
            </p:spPr>
          </p:pic>
        </p:grpSp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E839A67B-B850-467C-1E94-C0A4DEB8AC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718052">
              <a:off x="5700186" y="2200089"/>
              <a:ext cx="184345" cy="79236"/>
            </a:xfrm>
            <a:prstGeom prst="rect">
              <a:avLst/>
            </a:prstGeom>
          </p:spPr>
        </p:pic>
      </p:grp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A5050C0-9888-E88A-EC9A-85A91F544B19}"/>
              </a:ext>
            </a:extLst>
          </p:cNvPr>
          <p:cNvSpPr txBox="1"/>
          <p:nvPr/>
        </p:nvSpPr>
        <p:spPr>
          <a:xfrm rot="622986">
            <a:off x="8707422" y="635202"/>
            <a:ext cx="1998680" cy="530278"/>
          </a:xfrm>
          <a:prstGeom prst="rect">
            <a:avLst/>
          </a:prstGeom>
          <a:noFill/>
        </p:spPr>
        <p:txBody>
          <a:bodyPr wrap="square" lIns="92632" tIns="46316" rIns="92632" bIns="46316" rtlCol="0">
            <a:spAutoFit/>
          </a:bodyPr>
          <a:lstStyle/>
          <a:p>
            <a:pPr defTabSz="49870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solidFill>
                  <a:srgbClr val="FF66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こども・おとな </a:t>
            </a:r>
            <a:endParaRPr lang="en-US" altLang="ja-JP" sz="1400" dirty="0">
              <a:solidFill>
                <a:srgbClr val="FF6600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defTabSz="49870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solidFill>
                  <a:srgbClr val="FF66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            みんなで楽しむ日！</a:t>
            </a:r>
            <a:endParaRPr lang="en-US" altLang="ja-JP" sz="1000" dirty="0">
              <a:solidFill>
                <a:srgbClr val="FF6600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657DE5C8-AA24-5EB3-D169-EE204CC01BD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22452">
            <a:off x="10521639" y="1197619"/>
            <a:ext cx="343065" cy="422763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4E372329-C55A-E071-D6B3-7989D357A03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22452">
            <a:off x="8433351" y="350792"/>
            <a:ext cx="357821" cy="440946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A922118B-0778-BD41-82D7-BA968484455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29333" y="2125918"/>
            <a:ext cx="1311104" cy="1022519"/>
          </a:xfrm>
          <a:prstGeom prst="rect">
            <a:avLst/>
          </a:prstGeom>
        </p:spPr>
      </p:pic>
      <p:sp>
        <p:nvSpPr>
          <p:cNvPr id="82" name="角丸四角形 13">
            <a:extLst>
              <a:ext uri="{FF2B5EF4-FFF2-40B4-BE49-F238E27FC236}">
                <a16:creationId xmlns:a16="http://schemas.microsoft.com/office/drawing/2014/main" id="{0430D525-1858-E349-3BDD-8D12D29C7D9A}"/>
              </a:ext>
            </a:extLst>
          </p:cNvPr>
          <p:cNvSpPr/>
          <p:nvPr/>
        </p:nvSpPr>
        <p:spPr>
          <a:xfrm>
            <a:off x="5725533" y="5169676"/>
            <a:ext cx="3769512" cy="1950283"/>
          </a:xfrm>
          <a:prstGeom prst="rect">
            <a:avLst/>
          </a:prstGeom>
          <a:noFill/>
          <a:ln w="190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260" tIns="41130" rIns="82260" bIns="411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2574"/>
            <a:r>
              <a:rPr lang="ja-JP" altLang="ja-JP" sz="900" b="1" kern="100" dirty="0">
                <a:solidFill>
                  <a:srgbClr val="FFC000">
                    <a:lumMod val="50000"/>
                  </a:srgbClr>
                </a:solidFill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ご参加される皆様が安全に楽しく活動</a:t>
            </a:r>
            <a:r>
              <a:rPr lang="ja-JP" altLang="en-US" sz="900" b="1" kern="100" dirty="0">
                <a:solidFill>
                  <a:srgbClr val="FFC000">
                    <a:lumMod val="50000"/>
                  </a:srgbClr>
                </a:solidFill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できるよう，</a:t>
            </a:r>
            <a:endParaRPr lang="en-US" altLang="ja-JP" sz="900" b="1" kern="100" dirty="0">
              <a:solidFill>
                <a:srgbClr val="FFC000">
                  <a:lumMod val="50000"/>
                </a:srgbClr>
              </a:solidFill>
              <a:latin typeface="Century" panose="02040604050505020304" pitchFamily="18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822574">
              <a:lnSpc>
                <a:spcPct val="150000"/>
              </a:lnSpc>
            </a:pPr>
            <a:r>
              <a:rPr lang="ja-JP" altLang="en-US" sz="900" b="1" kern="100" dirty="0">
                <a:solidFill>
                  <a:srgbClr val="FFC000">
                    <a:lumMod val="50000"/>
                  </a:srgbClr>
                </a:solidFill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以下の</a:t>
            </a:r>
            <a:r>
              <a:rPr lang="ja-JP" altLang="ja-JP" sz="900" b="1" kern="100" dirty="0">
                <a:solidFill>
                  <a:srgbClr val="FFC000">
                    <a:lumMod val="50000"/>
                  </a:srgbClr>
                </a:solidFill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新型コロナウイルス感染症予防</a:t>
            </a:r>
            <a:r>
              <a:rPr lang="ja-JP" altLang="en-US" sz="900" b="1" kern="100" dirty="0">
                <a:solidFill>
                  <a:srgbClr val="FFC000">
                    <a:lumMod val="50000"/>
                  </a:srgbClr>
                </a:solidFill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対策にご協力ください。</a:t>
            </a:r>
            <a:endParaRPr lang="en-US" altLang="ja-JP" sz="900" b="1" kern="100" dirty="0">
              <a:solidFill>
                <a:srgbClr val="FFC000">
                  <a:lumMod val="50000"/>
                </a:srgbClr>
              </a:solidFill>
              <a:latin typeface="Century" panose="02040604050505020304" pitchFamily="18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822574">
              <a:lnSpc>
                <a:spcPct val="150000"/>
              </a:lnSpc>
            </a:pPr>
            <a:endParaRPr lang="en-US" altLang="ja-JP" sz="900" b="1" kern="100" dirty="0">
              <a:solidFill>
                <a:srgbClr val="FFC000">
                  <a:lumMod val="50000"/>
                </a:srgbClr>
              </a:solidFill>
              <a:latin typeface="Century" panose="02040604050505020304" pitchFamily="18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822574">
              <a:lnSpc>
                <a:spcPct val="150000"/>
              </a:lnSpc>
            </a:pPr>
            <a:endParaRPr lang="en-US" altLang="ja-JP" sz="900" b="1" kern="100" dirty="0">
              <a:solidFill>
                <a:srgbClr val="FFC000">
                  <a:lumMod val="50000"/>
                </a:srgbClr>
              </a:solidFill>
              <a:latin typeface="Century" panose="02040604050505020304" pitchFamily="18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822574">
              <a:lnSpc>
                <a:spcPct val="150000"/>
              </a:lnSpc>
            </a:pPr>
            <a:endParaRPr lang="en-US" altLang="ja-JP" sz="900" b="1" kern="100" dirty="0">
              <a:solidFill>
                <a:srgbClr val="FFC000">
                  <a:lumMod val="50000"/>
                </a:srgbClr>
              </a:solidFill>
              <a:latin typeface="Century" panose="02040604050505020304" pitchFamily="18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822574">
              <a:lnSpc>
                <a:spcPct val="150000"/>
              </a:lnSpc>
            </a:pPr>
            <a:endParaRPr lang="en-US" altLang="ja-JP" sz="900" b="1" kern="100" dirty="0">
              <a:solidFill>
                <a:srgbClr val="FFC000">
                  <a:lumMod val="50000"/>
                </a:srgbClr>
              </a:solidFill>
              <a:latin typeface="Century" panose="02040604050505020304" pitchFamily="18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822574">
              <a:lnSpc>
                <a:spcPct val="150000"/>
              </a:lnSpc>
            </a:pPr>
            <a:endParaRPr lang="en-US" altLang="ja-JP" sz="900" b="1" kern="100" dirty="0">
              <a:solidFill>
                <a:srgbClr val="FFC000">
                  <a:lumMod val="50000"/>
                </a:srgbClr>
              </a:solidFill>
              <a:latin typeface="Century" panose="02040604050505020304" pitchFamily="18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 defTabSz="822574">
              <a:lnSpc>
                <a:spcPct val="150000"/>
              </a:lnSpc>
            </a:pPr>
            <a:endParaRPr lang="en-US" altLang="ja-JP" sz="900" b="1" kern="100" dirty="0">
              <a:solidFill>
                <a:srgbClr val="FFC000">
                  <a:lumMod val="50000"/>
                </a:srgbClr>
              </a:solidFill>
              <a:latin typeface="Century" panose="02040604050505020304" pitchFamily="18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A136A950-547D-ADBE-7760-C132AA0DB92C}"/>
              </a:ext>
            </a:extLst>
          </p:cNvPr>
          <p:cNvSpPr txBox="1"/>
          <p:nvPr/>
        </p:nvSpPr>
        <p:spPr>
          <a:xfrm>
            <a:off x="5725534" y="4851323"/>
            <a:ext cx="3769513" cy="311929"/>
          </a:xfrm>
          <a:prstGeom prst="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txBody>
          <a:bodyPr wrap="square" lIns="92632" tIns="46316" rIns="92632" bIns="46316" rtlCol="0">
            <a:spAutoFit/>
          </a:bodyPr>
          <a:lstStyle/>
          <a:p>
            <a:pPr algn="ctr" defTabSz="822574"/>
            <a:r>
              <a:rPr lang="ja-JP" altLang="en-US" sz="1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イベントご参加の皆様へお願い</a:t>
            </a:r>
            <a:endParaRPr lang="ja-JP" altLang="en-US" sz="2400" b="1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91ADD74-318D-22C9-B965-FB9202060243}"/>
              </a:ext>
            </a:extLst>
          </p:cNvPr>
          <p:cNvSpPr txBox="1"/>
          <p:nvPr/>
        </p:nvSpPr>
        <p:spPr>
          <a:xfrm>
            <a:off x="8444901" y="7499176"/>
            <a:ext cx="2340374" cy="3175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36468" rIns="0" bIns="0" rtlCol="0" anchor="ctr">
            <a:spAutoFit/>
          </a:bodyPr>
          <a:lstStyle/>
          <a:p>
            <a:pPr algn="ctr" defTabSz="379653"/>
            <a:r>
              <a:rPr lang="ja-JP" altLang="en-US" sz="600" b="1" dirty="0">
                <a:solidFill>
                  <a:prstClr val="black"/>
                </a:solidFill>
                <a:latin typeface="游ゴシック" panose="020B0400000000000000" pitchFamily="50" charset="-128"/>
              </a:rPr>
              <a:t>県南生涯学習センター公式</a:t>
            </a:r>
            <a:r>
              <a:rPr lang="en-US" altLang="ja-JP" sz="600" b="1" dirty="0">
                <a:solidFill>
                  <a:prstClr val="black"/>
                </a:solidFill>
                <a:latin typeface="游ゴシック" panose="020B0400000000000000" pitchFamily="50" charset="-128"/>
              </a:rPr>
              <a:t>LINE</a:t>
            </a:r>
            <a:r>
              <a:rPr lang="ja-JP" altLang="en-US" sz="600" b="1" dirty="0">
                <a:solidFill>
                  <a:prstClr val="black"/>
                </a:solidFill>
                <a:latin typeface="游ゴシック" panose="020B0400000000000000" pitchFamily="50" charset="-128"/>
              </a:rPr>
              <a:t>では、</a:t>
            </a:r>
            <a:endParaRPr lang="en-US" altLang="ja-JP" sz="600" b="1" dirty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algn="ctr" defTabSz="379653"/>
            <a:r>
              <a:rPr lang="ja-JP" altLang="en-US" sz="600" b="1" dirty="0">
                <a:solidFill>
                  <a:srgbClr val="FF0000"/>
                </a:solidFill>
                <a:latin typeface="游ゴシック" panose="020B0400000000000000" pitchFamily="50" charset="-128"/>
              </a:rPr>
              <a:t>次回のイベント情報</a:t>
            </a:r>
            <a:r>
              <a:rPr lang="ja-JP" altLang="en-US" sz="600" b="1" dirty="0">
                <a:solidFill>
                  <a:prstClr val="black"/>
                </a:solidFill>
                <a:latin typeface="游ゴシック" panose="020B0400000000000000" pitchFamily="50" charset="-128"/>
              </a:rPr>
              <a:t>や</a:t>
            </a:r>
            <a:endParaRPr lang="en-US" altLang="ja-JP" sz="600" b="1" dirty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algn="ctr" defTabSz="379653"/>
            <a:r>
              <a:rPr lang="ja-JP" altLang="en-US" sz="600" b="1" dirty="0">
                <a:solidFill>
                  <a:prstClr val="black"/>
                </a:solidFill>
                <a:latin typeface="游ゴシック" panose="020B0400000000000000" pitchFamily="50" charset="-128"/>
              </a:rPr>
              <a:t>子ども向け講座等の情報も配信します。</a:t>
            </a:r>
            <a:endParaRPr lang="en-US" altLang="ja-JP" sz="600" b="1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B83EF16C-BC07-4072-9448-9E4209DF5E3D}"/>
              </a:ext>
            </a:extLst>
          </p:cNvPr>
          <p:cNvSpPr txBox="1"/>
          <p:nvPr/>
        </p:nvSpPr>
        <p:spPr>
          <a:xfrm>
            <a:off x="5618052" y="2773712"/>
            <a:ext cx="806673" cy="12477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379653"/>
            <a:r>
              <a:rPr lang="ja-JP" altLang="en-US" sz="800" b="1" dirty="0">
                <a:solidFill>
                  <a:prstClr val="black"/>
                </a:solidFill>
                <a:latin typeface="游ゴシック" panose="020B0400000000000000" pitchFamily="50" charset="-128"/>
              </a:rPr>
              <a:t>イベント</a:t>
            </a:r>
            <a:r>
              <a:rPr lang="en-US" altLang="ja-JP" sz="800" b="1" dirty="0">
                <a:solidFill>
                  <a:prstClr val="black"/>
                </a:solidFill>
                <a:latin typeface="游ゴシック" panose="020B0400000000000000" pitchFamily="50" charset="-128"/>
              </a:rPr>
              <a:t>HP</a:t>
            </a:r>
          </a:p>
        </p:txBody>
      </p:sp>
      <p:pic>
        <p:nvPicPr>
          <p:cNvPr id="74" name="図 73">
            <a:extLst>
              <a:ext uri="{FF2B5EF4-FFF2-40B4-BE49-F238E27FC236}">
                <a16:creationId xmlns:a16="http://schemas.microsoft.com/office/drawing/2014/main" id="{7DBD8636-AC9F-4F0D-B071-E3B7EF9D0CF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920" y="5653713"/>
            <a:ext cx="1274096" cy="1441453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C40B7E0-9880-D431-885C-B63550613496}"/>
              </a:ext>
            </a:extLst>
          </p:cNvPr>
          <p:cNvGrpSpPr/>
          <p:nvPr/>
        </p:nvGrpSpPr>
        <p:grpSpPr>
          <a:xfrm>
            <a:off x="581348" y="6127358"/>
            <a:ext cx="2784123" cy="723746"/>
            <a:chOff x="418948" y="6936902"/>
            <a:chExt cx="2779327" cy="714113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B465B2B8-524C-4C56-AE62-DC6B586264FC}"/>
                </a:ext>
              </a:extLst>
            </p:cNvPr>
            <p:cNvSpPr/>
            <p:nvPr/>
          </p:nvSpPr>
          <p:spPr>
            <a:xfrm>
              <a:off x="418948" y="6936902"/>
              <a:ext cx="2779326" cy="71411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63159"/>
              <a:endParaRPr lang="ja-JP" altLang="en-US" sz="1800">
                <a:solidFill>
                  <a:prstClr val="white"/>
                </a:solidFill>
              </a:endParaRPr>
            </a:p>
          </p:txBody>
        </p: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116695D1-3B30-0F7A-E156-1963DEFA1999}"/>
                </a:ext>
              </a:extLst>
            </p:cNvPr>
            <p:cNvGrpSpPr/>
            <p:nvPr/>
          </p:nvGrpSpPr>
          <p:grpSpPr>
            <a:xfrm>
              <a:off x="1192337" y="6966704"/>
              <a:ext cx="2005938" cy="555591"/>
              <a:chOff x="1192337" y="6966704"/>
              <a:chExt cx="2005938" cy="555591"/>
            </a:xfrm>
          </p:grpSpPr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285079B7-34E6-4DE0-9EB7-9FC9306A88C7}"/>
                  </a:ext>
                </a:extLst>
              </p:cNvPr>
              <p:cNvSpPr txBox="1"/>
              <p:nvPr/>
            </p:nvSpPr>
            <p:spPr>
              <a:xfrm>
                <a:off x="1192337" y="6994524"/>
                <a:ext cx="2005938" cy="527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98709" fontAlgn="base">
                  <a:lnSpc>
                    <a:spcPts val="1824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sz="1200" dirty="0">
                    <a:solidFill>
                      <a:srgbClr val="4472C4"/>
                    </a:solidFill>
                    <a:latin typeface="コーポレート・ロゴ（ラウンド）" panose="02000600000000000000" pitchFamily="2" charset="-128"/>
                    <a:ea typeface="コーポレート・ロゴ（ラウンド）" panose="02000600000000000000" pitchFamily="2" charset="-128"/>
                  </a:rPr>
                  <a:t>答えに悩んだときは</a:t>
                </a:r>
                <a:endParaRPr lang="en-US" altLang="ja-JP" sz="1200" dirty="0">
                  <a:solidFill>
                    <a:srgbClr val="4472C4"/>
                  </a:solidFill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endParaRPr>
              </a:p>
              <a:p>
                <a:pPr algn="ctr" defTabSz="498709" fontAlgn="base">
                  <a:lnSpc>
                    <a:spcPts val="1824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200" dirty="0">
                    <a:solidFill>
                      <a:srgbClr val="4472C4"/>
                    </a:solidFill>
                    <a:latin typeface="コーポレート・ロゴ（ラウンド）" panose="02000600000000000000" pitchFamily="2" charset="-128"/>
                    <a:ea typeface="コーポレート・ロゴ（ラウンド）" panose="02000600000000000000" pitchFamily="2" charset="-128"/>
                  </a:rPr>
                  <a:t>LINE</a:t>
                </a:r>
                <a:r>
                  <a:rPr lang="ja-JP" altLang="en-US" sz="1200" dirty="0">
                    <a:solidFill>
                      <a:srgbClr val="4472C4"/>
                    </a:solidFill>
                    <a:latin typeface="コーポレート・ロゴ（ラウンド）" panose="02000600000000000000" pitchFamily="2" charset="-128"/>
                    <a:ea typeface="コーポレート・ロゴ（ラウンド）" panose="02000600000000000000" pitchFamily="2" charset="-128"/>
                  </a:rPr>
                  <a:t>でヒントを見てみよう！</a:t>
                </a:r>
                <a:endParaRPr lang="en-US" altLang="ja-JP" sz="1200" dirty="0">
                  <a:solidFill>
                    <a:srgbClr val="4472C4"/>
                  </a:solidFill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endParaRPr>
              </a:p>
            </p:txBody>
          </p:sp>
          <p:cxnSp>
            <p:nvCxnSpPr>
              <p:cNvPr id="36" name="直線矢印コネクタ 35">
                <a:extLst>
                  <a:ext uri="{FF2B5EF4-FFF2-40B4-BE49-F238E27FC236}">
                    <a16:creationId xmlns:a16="http://schemas.microsoft.com/office/drawing/2014/main" id="{793018A4-EBF8-4D98-970A-4BED7EF324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29728" y="7499391"/>
                <a:ext cx="188361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CE9872AB-5812-49CD-853F-A0CFF528A801}"/>
                  </a:ext>
                </a:extLst>
              </p:cNvPr>
              <p:cNvSpPr txBox="1"/>
              <p:nvPr/>
            </p:nvSpPr>
            <p:spPr>
              <a:xfrm>
                <a:off x="1762271" y="6966704"/>
                <a:ext cx="685609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9870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sz="500" dirty="0">
                    <a:solidFill>
                      <a:srgbClr val="4472C4"/>
                    </a:solidFill>
                    <a:latin typeface="コーポレート・ロゴ（ラウンド）" panose="02000600000000000000" pitchFamily="2" charset="-128"/>
                    <a:ea typeface="コーポレート・ロゴ（ラウンド）" panose="02000600000000000000" pitchFamily="2" charset="-128"/>
                  </a:rPr>
                  <a:t> こた　　     　  なや</a:t>
                </a:r>
                <a:endParaRPr lang="en-US" altLang="ja-JP" sz="500" dirty="0">
                  <a:solidFill>
                    <a:srgbClr val="4472C4"/>
                  </a:solidFill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endParaRPr>
              </a:p>
            </p:txBody>
          </p:sp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5023727A-38E8-4889-AED8-205FCBB95C64}"/>
                  </a:ext>
                </a:extLst>
              </p:cNvPr>
              <p:cNvSpPr txBox="1"/>
              <p:nvPr/>
            </p:nvSpPr>
            <p:spPr>
              <a:xfrm>
                <a:off x="1586557" y="7189967"/>
                <a:ext cx="1526788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9870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sz="500" dirty="0">
                    <a:solidFill>
                      <a:srgbClr val="4472C4"/>
                    </a:solidFill>
                    <a:latin typeface="コーポレート・ロゴ（ラウンド）" panose="02000600000000000000" pitchFamily="2" charset="-128"/>
                    <a:ea typeface="コーポレート・ロゴ（ラウンド）" panose="02000600000000000000" pitchFamily="2" charset="-128"/>
                  </a:rPr>
                  <a:t>ライン　　　　　　　　　　       み</a:t>
                </a:r>
                <a:endParaRPr lang="en-US" altLang="ja-JP" sz="500" dirty="0">
                  <a:solidFill>
                    <a:srgbClr val="4472C4"/>
                  </a:solidFill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endParaRPr>
              </a:p>
            </p:txBody>
          </p:sp>
        </p:grpSp>
      </p:grp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405D718D-D722-4BAA-A0C1-10AF74B3614F}"/>
              </a:ext>
            </a:extLst>
          </p:cNvPr>
          <p:cNvSpPr/>
          <p:nvPr/>
        </p:nvSpPr>
        <p:spPr>
          <a:xfrm>
            <a:off x="9647192" y="5693973"/>
            <a:ext cx="1159648" cy="1356427"/>
          </a:xfrm>
          <a:prstGeom prst="roundRect">
            <a:avLst>
              <a:gd name="adj" fmla="val 263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632" tIns="46316" rIns="92632" bIns="46316" rtlCol="0" anchor="ctr"/>
          <a:lstStyle/>
          <a:p>
            <a:pPr algn="ctr" defTabSz="463159"/>
            <a:endParaRPr lang="ja-JP" altLang="en-US" sz="1800">
              <a:solidFill>
                <a:prstClr val="white"/>
              </a:solidFill>
            </a:endParaRPr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366648EE-360F-40FD-BAB3-7E8105FA95E8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973" b="11340" l="9578" r="40137">
                        <a14:foregroundMark x1="12315" y1="7224" x2="12315" y2="10048"/>
                        <a14:foregroundMark x1="10034" y1="6578" x2="11916" y2="10412"/>
                        <a14:foregroundMark x1="18472" y1="7062" x2="20582" y2="7990"/>
                        <a14:foregroundMark x1="35063" y1="7143" x2="34493" y2="9968"/>
                        <a14:foregroundMark x1="38255" y1="7224" x2="38540" y2="7627"/>
                        <a14:foregroundMark x1="37970" y1="7627" x2="36374" y2="9887"/>
                        <a14:foregroundMark x1="34778" y1="6659" x2="34094" y2="8273"/>
                        <a14:foregroundMark x1="33979" y1="7910" x2="35975" y2="6659"/>
                        <a14:foregroundMark x1="36374" y1="7345" x2="37571" y2="7990"/>
                        <a14:foregroundMark x1="38655" y1="8475" x2="34493" y2="10412"/>
                        <a14:foregroundMark x1="26739" y1="6134" x2="26739" y2="6134"/>
                        <a14:foregroundMark x1="22064" y1="8757" x2="22577" y2="9887"/>
                        <a14:foregroundMark x1="22349" y1="10371" x2="19384" y2="10371"/>
                        <a14:foregroundMark x1="14823" y1="7103" x2="10433" y2="6981"/>
                        <a14:foregroundMark x1="14595" y1="6981" x2="15393" y2="9887"/>
                        <a14:foregroundMark x1="39054" y1="7385" x2="34493" y2="7183"/>
                        <a14:foregroundMark x1="29818" y1="6820" x2="28335" y2="11299"/>
                        <a14:foregroundMark x1="22748" y1="7466" x2="22463" y2="8596"/>
                        <a14:foregroundMark x1="22064" y1="8111" x2="18871" y2="7950"/>
                        <a14:foregroundMark x1="12030" y1="11299" x2="15393" y2="9806"/>
                        <a14:foregroundMark x1="20582" y1="10734" x2="23261" y2="9524"/>
                        <a14:foregroundMark x1="28620" y1="11017" x2="27138" y2="5973"/>
                        <a14:foregroundMark x1="39054" y1="8878" x2="34265" y2="8878"/>
                        <a14:foregroundMark x1="38255" y1="10452" x2="38255" y2="10452"/>
                        <a14:foregroundMark x1="39567" y1="6981" x2="39567" y2="6981"/>
                        <a14:foregroundMark x1="39966" y1="6981" x2="39966" y2="6981"/>
                        <a14:foregroundMark x1="31300" y1="7466" x2="26625" y2="8313"/>
                        <a14:foregroundMark x1="38255" y1="9605" x2="33979" y2="7667"/>
                        <a14:foregroundMark x1="29304" y1="7264" x2="27708" y2="9040"/>
                        <a14:foregroundMark x1="30901" y1="10008" x2="30901" y2="10008"/>
                        <a14:foregroundMark x1="30901" y1="10008" x2="31414" y2="9322"/>
                        <a14:foregroundMark x1="22862" y1="7829" x2="22976" y2="7183"/>
                        <a14:foregroundMark x1="22976" y1="10371" x2="18586" y2="9806"/>
                        <a14:foregroundMark x1="21551" y1="10936" x2="18187" y2="11219"/>
                        <a14:foregroundMark x1="14196" y1="6538" x2="15792" y2="8757"/>
                        <a14:foregroundMark x1="10718" y1="7103" x2="10433" y2="10734"/>
                        <a14:foregroundMark x1="31300" y1="6901" x2="31414" y2="9040"/>
                        <a14:foregroundMark x1="38540" y1="10008" x2="40137" y2="7829"/>
                        <a14:foregroundMark x1="17275" y1="7103" x2="19954" y2="10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15" t="5789" r="59699" b="87963"/>
          <a:stretch/>
        </p:blipFill>
        <p:spPr>
          <a:xfrm>
            <a:off x="9731400" y="5839690"/>
            <a:ext cx="979488" cy="276167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66408C67-DD24-4B03-8277-C78252E20145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8" t="6602" r="32626" b="86024"/>
          <a:stretch/>
        </p:blipFill>
        <p:spPr>
          <a:xfrm>
            <a:off x="9710869" y="6144600"/>
            <a:ext cx="1074406" cy="415896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05BB62CF-7EEF-4841-A418-B81ACAF6B5C2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5" t="6684" r="7514" b="86024"/>
          <a:stretch/>
        </p:blipFill>
        <p:spPr>
          <a:xfrm>
            <a:off x="9920581" y="6578515"/>
            <a:ext cx="731707" cy="310042"/>
          </a:xfrm>
          <a:prstGeom prst="rect">
            <a:avLst/>
          </a:prstGeom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EA8DD3C0-594D-8557-4CC3-373D3BFA36EC}"/>
              </a:ext>
            </a:extLst>
          </p:cNvPr>
          <p:cNvGrpSpPr/>
          <p:nvPr/>
        </p:nvGrpSpPr>
        <p:grpSpPr>
          <a:xfrm>
            <a:off x="9446185" y="4697527"/>
            <a:ext cx="1500588" cy="2573716"/>
            <a:chOff x="16050374" y="4307399"/>
            <a:chExt cx="1617495" cy="2553263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5E17D5A5-75C7-B60B-6F84-80326CF5D707}"/>
                </a:ext>
              </a:extLst>
            </p:cNvPr>
            <p:cNvGrpSpPr/>
            <p:nvPr/>
          </p:nvGrpSpPr>
          <p:grpSpPr>
            <a:xfrm>
              <a:off x="16050374" y="4307399"/>
              <a:ext cx="1617495" cy="894507"/>
              <a:chOff x="10718538" y="3517533"/>
              <a:chExt cx="1180489" cy="652835"/>
            </a:xfrm>
          </p:grpSpPr>
          <p:pic>
            <p:nvPicPr>
              <p:cNvPr id="33" name="図 32">
                <a:extLst>
                  <a:ext uri="{FF2B5EF4-FFF2-40B4-BE49-F238E27FC236}">
                    <a16:creationId xmlns:a16="http://schemas.microsoft.com/office/drawing/2014/main" id="{48333B76-14B0-F3C6-F2C1-23BE452748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10782819" y="3517533"/>
                <a:ext cx="1083195" cy="652835"/>
              </a:xfrm>
              <a:prstGeom prst="rect">
                <a:avLst/>
              </a:prstGeom>
            </p:spPr>
          </p:pic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FECE04EE-C195-6AA0-0838-A9FE4114E406}"/>
                  </a:ext>
                </a:extLst>
              </p:cNvPr>
              <p:cNvSpPr txBox="1"/>
              <p:nvPr/>
            </p:nvSpPr>
            <p:spPr>
              <a:xfrm>
                <a:off x="10718538" y="3596753"/>
                <a:ext cx="1180489" cy="417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9870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sz="1000" dirty="0">
                    <a:solidFill>
                      <a:srgbClr val="FF5050"/>
                    </a:solidFill>
                    <a:latin typeface="コーポレート・ロゴ（ラウンド）" panose="02000600000000000000" pitchFamily="2" charset="-128"/>
                    <a:ea typeface="コーポレート・ロゴ（ラウンド）" panose="02000600000000000000" pitchFamily="2" charset="-128"/>
                  </a:rPr>
                  <a:t>裏面の回答用紙を</a:t>
                </a:r>
                <a:endParaRPr lang="en-US" altLang="ja-JP" sz="1000" dirty="0">
                  <a:solidFill>
                    <a:srgbClr val="FF5050"/>
                  </a:solidFill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endParaRPr>
              </a:p>
              <a:p>
                <a:pPr algn="ctr" defTabSz="49870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sz="1000" dirty="0">
                    <a:solidFill>
                      <a:srgbClr val="FF5050"/>
                    </a:solidFill>
                    <a:latin typeface="コーポレート・ロゴ（ラウンド）" panose="02000600000000000000" pitchFamily="2" charset="-128"/>
                    <a:ea typeface="コーポレート・ロゴ（ラウンド）" panose="02000600000000000000" pitchFamily="2" charset="-128"/>
                  </a:rPr>
                  <a:t>使って</a:t>
                </a:r>
                <a:endParaRPr lang="en-US" altLang="ja-JP" sz="1000" dirty="0">
                  <a:solidFill>
                    <a:srgbClr val="FF5050"/>
                  </a:solidFill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endParaRPr>
              </a:p>
              <a:p>
                <a:pPr algn="ctr" defTabSz="49870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sz="1100" dirty="0">
                    <a:solidFill>
                      <a:srgbClr val="FF5050"/>
                    </a:solidFill>
                    <a:latin typeface="コーポレート・ロゴ（ラウンド）" panose="02000600000000000000" pitchFamily="2" charset="-128"/>
                    <a:ea typeface="コーポレート・ロゴ（ラウンド）" panose="02000600000000000000" pitchFamily="2" charset="-128"/>
                  </a:rPr>
                  <a:t>謎解きに挑戦しよう</a:t>
                </a:r>
                <a:endParaRPr lang="en-US" altLang="ja-JP" sz="1100" dirty="0">
                  <a:solidFill>
                    <a:srgbClr val="FF5050"/>
                  </a:solidFill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endParaRPr>
              </a:p>
            </p:txBody>
          </p:sp>
        </p:grpSp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B16BDEBF-FA91-68D3-EA96-FD570F89F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7172551" y="6489322"/>
              <a:ext cx="482113" cy="371340"/>
            </a:xfrm>
            <a:prstGeom prst="rect">
              <a:avLst/>
            </a:prstGeom>
          </p:spPr>
        </p:pic>
      </p:grpSp>
      <p:grpSp>
        <p:nvGrpSpPr>
          <p:cNvPr id="19" name="グループ化 18"/>
          <p:cNvGrpSpPr/>
          <p:nvPr/>
        </p:nvGrpSpPr>
        <p:grpSpPr>
          <a:xfrm>
            <a:off x="5716183" y="7320175"/>
            <a:ext cx="1912966" cy="588554"/>
            <a:chOff x="5640100" y="7459622"/>
            <a:chExt cx="1887504" cy="580720"/>
          </a:xfrm>
        </p:grpSpPr>
        <p:pic>
          <p:nvPicPr>
            <p:cNvPr id="67" name="図 66">
              <a:extLst>
                <a:ext uri="{FF2B5EF4-FFF2-40B4-BE49-F238E27FC236}">
                  <a16:creationId xmlns:a16="http://schemas.microsoft.com/office/drawing/2014/main" id="{8C7A9A2A-AB8A-008B-654E-06C9DD6E2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0100" y="7459622"/>
              <a:ext cx="1887504" cy="580720"/>
            </a:xfrm>
            <a:prstGeom prst="rect">
              <a:avLst/>
            </a:prstGeom>
          </p:spPr>
        </p:pic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7D678819-080D-458A-9917-F9C0303768FD}"/>
                </a:ext>
              </a:extLst>
            </p:cNvPr>
            <p:cNvSpPr txBox="1"/>
            <p:nvPr/>
          </p:nvSpPr>
          <p:spPr>
            <a:xfrm>
              <a:off x="5688271" y="7809795"/>
              <a:ext cx="1731704" cy="1231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379653"/>
              <a:r>
                <a:rPr lang="ja-JP" altLang="en-US" sz="800" b="1" dirty="0">
                  <a:solidFill>
                    <a:prstClr val="black"/>
                  </a:solidFill>
                  <a:latin typeface="游ゴシック" panose="020B0400000000000000" pitchFamily="50" charset="-128"/>
                </a:rPr>
                <a:t>☎ </a:t>
              </a:r>
              <a:r>
                <a:rPr lang="en-US" altLang="ja-JP" sz="800" b="1" dirty="0">
                  <a:solidFill>
                    <a:prstClr val="black"/>
                  </a:solidFill>
                  <a:latin typeface="游ゴシック" panose="020B0400000000000000" pitchFamily="50" charset="-128"/>
                </a:rPr>
                <a:t>029-826-1101</a:t>
              </a:r>
            </a:p>
          </p:txBody>
        </p:sp>
      </p:grp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92323C81-82F6-485D-A7F5-1CF12F223145}"/>
              </a:ext>
            </a:extLst>
          </p:cNvPr>
          <p:cNvSpPr txBox="1"/>
          <p:nvPr/>
        </p:nvSpPr>
        <p:spPr>
          <a:xfrm>
            <a:off x="10074924" y="5470897"/>
            <a:ext cx="897880" cy="218350"/>
          </a:xfrm>
          <a:prstGeom prst="rect">
            <a:avLst/>
          </a:prstGeom>
          <a:noFill/>
        </p:spPr>
        <p:txBody>
          <a:bodyPr wrap="square" lIns="92632" tIns="46316" rIns="92632" bIns="46316" rtlCol="0">
            <a:spAutoFit/>
          </a:bodyPr>
          <a:lstStyle/>
          <a:p>
            <a:pPr algn="ctr" defTabSz="49870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>
                <a:solidFill>
                  <a:srgbClr val="4472C4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参加費無料</a:t>
            </a:r>
            <a:endParaRPr lang="en-US" altLang="ja-JP" sz="800" dirty="0">
              <a:solidFill>
                <a:srgbClr val="4472C4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BE4F1B66-0FC8-42D1-AB90-9FB2AB2872A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391556" y="3462781"/>
            <a:ext cx="769016" cy="267602"/>
          </a:xfrm>
          <a:prstGeom prst="rect">
            <a:avLst/>
          </a:prstGeom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1349"/>
          <a:stretch/>
        </p:blipFill>
        <p:spPr bwMode="auto">
          <a:xfrm>
            <a:off x="5486400" y="7907427"/>
            <a:ext cx="5486401" cy="32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グループ化 12"/>
          <p:cNvGrpSpPr/>
          <p:nvPr/>
        </p:nvGrpSpPr>
        <p:grpSpPr>
          <a:xfrm>
            <a:off x="9066586" y="1885924"/>
            <a:ext cx="1594601" cy="1534318"/>
            <a:chOff x="8945905" y="1860822"/>
            <a:chExt cx="1573377" cy="1513896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9115282" y="1970718"/>
              <a:ext cx="1404000" cy="1404000"/>
              <a:chOff x="9115282" y="2113350"/>
              <a:chExt cx="1404000" cy="1404000"/>
            </a:xfrm>
          </p:grpSpPr>
          <p:sp>
            <p:nvSpPr>
              <p:cNvPr id="62" name="楕円 827">
                <a:extLst>
                  <a:ext uri="{FF2B5EF4-FFF2-40B4-BE49-F238E27FC236}">
                    <a16:creationId xmlns:a16="http://schemas.microsoft.com/office/drawing/2014/main" id="{3FFF4000-3D49-4484-9B6F-F026B23AEC4A}"/>
                  </a:ext>
                </a:extLst>
              </p:cNvPr>
              <p:cNvSpPr/>
              <p:nvPr/>
            </p:nvSpPr>
            <p:spPr>
              <a:xfrm>
                <a:off x="9115282" y="2113350"/>
                <a:ext cx="1404000" cy="1404000"/>
              </a:xfrm>
              <a:prstGeom prst="ellipse">
                <a:avLst/>
              </a:prstGeom>
              <a:solidFill>
                <a:srgbClr val="BBE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0840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ja-JP" sz="3600" dirty="0">
                  <a:solidFill>
                    <a:srgbClr val="FFFFFF"/>
                  </a:solidFill>
                  <a:latin typeface="Arial"/>
                  <a:ea typeface="ＪＳＰゴシック" panose="020B0600000101010101" pitchFamily="50" charset="-128"/>
                </a:endParaRPr>
              </a:p>
            </p:txBody>
          </p:sp>
          <p:grpSp>
            <p:nvGrpSpPr>
              <p:cNvPr id="5" name="グループ化 4"/>
              <p:cNvGrpSpPr/>
              <p:nvPr/>
            </p:nvGrpSpPr>
            <p:grpSpPr>
              <a:xfrm>
                <a:off x="9192435" y="2372119"/>
                <a:ext cx="1249694" cy="1018196"/>
                <a:chOff x="9408744" y="2361412"/>
                <a:chExt cx="1249694" cy="1018196"/>
              </a:xfrm>
            </p:grpSpPr>
            <p:sp>
              <p:nvSpPr>
                <p:cNvPr id="63" name="テキスト ボックス 62">
                  <a:extLst>
                    <a:ext uri="{FF2B5EF4-FFF2-40B4-BE49-F238E27FC236}">
                      <a16:creationId xmlns:a16="http://schemas.microsoft.com/office/drawing/2014/main" id="{54F29545-D633-4B82-B39E-B806B8AA5291}"/>
                    </a:ext>
                  </a:extLst>
                </p:cNvPr>
                <p:cNvSpPr txBox="1"/>
                <p:nvPr/>
              </p:nvSpPr>
              <p:spPr>
                <a:xfrm>
                  <a:off x="9408744" y="2361412"/>
                  <a:ext cx="1249694" cy="86177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 defTabSz="608403" fontAlgn="base">
                    <a:lnSpc>
                      <a:spcPts val="3038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sz="1200" b="1" dirty="0">
                      <a:solidFill>
                        <a:srgbClr val="FFFFFF"/>
                      </a:solidFill>
                      <a:latin typeface="Arial" pitchFamily="34" charset="0"/>
                      <a:ea typeface="ＪＳＰゴシック" panose="020B0600000101010101" pitchFamily="50" charset="-128"/>
                    </a:rPr>
                    <a:t>2022. </a:t>
                  </a:r>
                  <a:r>
                    <a:rPr lang="en-US" altLang="ja-JP" sz="800" b="1" dirty="0">
                      <a:solidFill>
                        <a:prstClr val="white"/>
                      </a:solidFill>
                      <a:latin typeface="Arial" pitchFamily="34" charset="0"/>
                      <a:ea typeface="ＪＳＰゴシック" panose="020B0600000101010101" pitchFamily="50" charset="-128"/>
                    </a:rPr>
                    <a:t>(Sun)</a:t>
                  </a:r>
                  <a:endParaRPr lang="en-US" altLang="ja-JP" sz="600" b="1" dirty="0">
                    <a:solidFill>
                      <a:prstClr val="white"/>
                    </a:solidFill>
                    <a:latin typeface="Arial" pitchFamily="34" charset="0"/>
                    <a:ea typeface="ＪＳＰゴシック" panose="020B0600000101010101" pitchFamily="50" charset="-128"/>
                  </a:endParaRPr>
                </a:p>
                <a:p>
                  <a:pPr algn="ctr" defTabSz="608403" fontAlgn="base">
                    <a:lnSpc>
                      <a:spcPts val="3038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sz="3200" b="1" dirty="0">
                      <a:ln>
                        <a:solidFill>
                          <a:srgbClr val="FFFFFF"/>
                        </a:solidFill>
                      </a:ln>
                      <a:solidFill>
                        <a:srgbClr val="0070C0"/>
                      </a:solidFill>
                      <a:latin typeface="Arial" pitchFamily="34" charset="0"/>
                      <a:ea typeface="ＪＳＰゴシック" panose="020B0600000101010101" pitchFamily="50" charset="-128"/>
                    </a:rPr>
                    <a:t>7.31</a:t>
                  </a:r>
                  <a:endParaRPr lang="en-US" altLang="ja-JP" sz="1200" b="1" dirty="0">
                    <a:ln w="3175">
                      <a:solidFill>
                        <a:prstClr val="white"/>
                      </a:solidFill>
                    </a:ln>
                    <a:solidFill>
                      <a:srgbClr val="0070C0"/>
                    </a:solidFill>
                    <a:latin typeface="Arial" pitchFamily="34" charset="0"/>
                    <a:ea typeface="ＪＳＰゴシック" panose="020B0600000101010101" pitchFamily="50" charset="-128"/>
                  </a:endParaRPr>
                </a:p>
              </p:txBody>
            </p:sp>
            <p:sp>
              <p:nvSpPr>
                <p:cNvPr id="76" name="テキスト ボックス 75">
                  <a:extLst>
                    <a:ext uri="{FF2B5EF4-FFF2-40B4-BE49-F238E27FC236}">
                      <a16:creationId xmlns:a16="http://schemas.microsoft.com/office/drawing/2014/main" id="{33330815-C5FD-4CDC-8573-C5C88B690878}"/>
                    </a:ext>
                  </a:extLst>
                </p:cNvPr>
                <p:cNvSpPr txBox="1"/>
                <p:nvPr/>
              </p:nvSpPr>
              <p:spPr>
                <a:xfrm>
                  <a:off x="9516752" y="3102609"/>
                  <a:ext cx="1033678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defTabSz="60840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sz="1200" b="1" dirty="0">
                      <a:ln w="3175">
                        <a:solidFill>
                          <a:prstClr val="white"/>
                        </a:solidFill>
                      </a:ln>
                      <a:solidFill>
                        <a:srgbClr val="0070C0"/>
                      </a:solidFill>
                      <a:latin typeface="Arial" pitchFamily="34" charset="0"/>
                      <a:ea typeface="ＪＳＰゴシック" panose="020B0600000101010101" pitchFamily="50" charset="-128"/>
                    </a:rPr>
                    <a:t>10:00-15:00</a:t>
                  </a:r>
                </a:p>
              </p:txBody>
            </p:sp>
          </p:grpSp>
        </p:grpSp>
        <p:pic>
          <p:nvPicPr>
            <p:cNvPr id="69" name="図 68" descr="テキスト が含まれている画像&#10;&#10;自動的に生成された説明">
              <a:extLst>
                <a:ext uri="{FF2B5EF4-FFF2-40B4-BE49-F238E27FC236}">
                  <a16:creationId xmlns:a16="http://schemas.microsoft.com/office/drawing/2014/main" id="{D69B2E4D-64F6-9FD4-0EAE-B043521C1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78836" y="2015918"/>
              <a:ext cx="922147" cy="496681"/>
            </a:xfrm>
            <a:prstGeom prst="rect">
              <a:avLst/>
            </a:prstGeom>
          </p:spPr>
        </p:pic>
        <p:sp>
          <p:nvSpPr>
            <p:cNvPr id="71" name="四角形: 角を丸くする 834">
              <a:extLst>
                <a:ext uri="{FF2B5EF4-FFF2-40B4-BE49-F238E27FC236}">
                  <a16:creationId xmlns:a16="http://schemas.microsoft.com/office/drawing/2014/main" id="{04FB42BE-8EF0-4185-BAB8-93470C09376B}"/>
                </a:ext>
              </a:extLst>
            </p:cNvPr>
            <p:cNvSpPr/>
            <p:nvPr/>
          </p:nvSpPr>
          <p:spPr>
            <a:xfrm>
              <a:off x="9215942" y="2015918"/>
              <a:ext cx="889969" cy="30171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60840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>
                  <a:ln w="3175">
                    <a:noFill/>
                  </a:ln>
                  <a:solidFill>
                    <a:srgbClr val="FFFFFF"/>
                  </a:solidFill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Vol.</a:t>
              </a:r>
              <a:r>
                <a:rPr lang="ja-JP" altLang="en-US" sz="1200" dirty="0">
                  <a:ln w="3175">
                    <a:noFill/>
                  </a:ln>
                  <a:solidFill>
                    <a:srgbClr val="FFFFFF"/>
                  </a:solidFill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 </a:t>
              </a:r>
              <a:r>
                <a:rPr lang="en-US" altLang="ja-JP" sz="1800" dirty="0">
                  <a:ln w="3175">
                    <a:noFill/>
                  </a:ln>
                  <a:solidFill>
                    <a:srgbClr val="FFFF00"/>
                  </a:solidFill>
                  <a:latin typeface="コーポレート・ロゴ（ラウンド）" panose="02000600000000000000" pitchFamily="2" charset="-128"/>
                  <a:ea typeface="コーポレート・ロゴ（ラウンド）" panose="02000600000000000000" pitchFamily="2" charset="-128"/>
                </a:rPr>
                <a:t>4</a:t>
              </a:r>
              <a:endParaRPr lang="en-US" altLang="ja-JP" sz="1100" dirty="0">
                <a:ln w="3175">
                  <a:noFill/>
                </a:ln>
                <a:solidFill>
                  <a:srgbClr val="FFFF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endParaRPr>
            </a:p>
          </p:txBody>
        </p:sp>
        <p:pic>
          <p:nvPicPr>
            <p:cNvPr id="73" name="図 72" descr="グラフィカル ユーザー インターフェイス, 背景パターン&#10;&#10;中程度の精度で自動的に生成された説明">
              <a:extLst>
                <a:ext uri="{FF2B5EF4-FFF2-40B4-BE49-F238E27FC236}">
                  <a16:creationId xmlns:a16="http://schemas.microsoft.com/office/drawing/2014/main" id="{13A53508-2B48-1C53-B123-C994E11900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7485" t="13012" r="6775"/>
            <a:stretch/>
          </p:blipFill>
          <p:spPr>
            <a:xfrm>
              <a:off x="8945905" y="1860822"/>
              <a:ext cx="455173" cy="620288"/>
            </a:xfrm>
            <a:prstGeom prst="rect">
              <a:avLst/>
            </a:prstGeom>
          </p:spPr>
        </p:pic>
      </p:grp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4717C1F0-1A10-E4AC-DB7F-3756EDADFE83}"/>
              </a:ext>
            </a:extLst>
          </p:cNvPr>
          <p:cNvSpPr txBox="1"/>
          <p:nvPr/>
        </p:nvSpPr>
        <p:spPr>
          <a:xfrm>
            <a:off x="291543" y="7174459"/>
            <a:ext cx="1998680" cy="311929"/>
          </a:xfrm>
          <a:prstGeom prst="rect">
            <a:avLst/>
          </a:prstGeom>
          <a:noFill/>
        </p:spPr>
        <p:txBody>
          <a:bodyPr wrap="square" lIns="92632" tIns="46316" rIns="92632" bIns="46316" rtlCol="0">
            <a:spAutoFit/>
          </a:bodyPr>
          <a:lstStyle/>
          <a:p>
            <a:pPr defTabSz="49870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solidFill>
                  <a:sysClr val="windowText" lastClr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イベント協賛企業・団体</a:t>
            </a:r>
            <a:endParaRPr lang="en-US" altLang="ja-JP" sz="1400" dirty="0">
              <a:solidFill>
                <a:sysClr val="windowText" lastClr="000000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7E2A2E82-B1D8-8A36-DDCB-25AEEB8449C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22452">
            <a:off x="108339" y="7135109"/>
            <a:ext cx="300705" cy="370562"/>
          </a:xfrm>
          <a:prstGeom prst="rect">
            <a:avLst/>
          </a:prstGeom>
        </p:spPr>
      </p:pic>
      <p:pic>
        <p:nvPicPr>
          <p:cNvPr id="77" name="図 76">
            <a:extLst>
              <a:ext uri="{FF2B5EF4-FFF2-40B4-BE49-F238E27FC236}">
                <a16:creationId xmlns:a16="http://schemas.microsoft.com/office/drawing/2014/main" id="{6E314D2C-6480-4EC6-A87F-314162F2D887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22452">
            <a:off x="2139870" y="7146167"/>
            <a:ext cx="300705" cy="37056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109473F-D5BF-731E-36C5-97754051E379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532" y="2908985"/>
            <a:ext cx="625678" cy="6256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55DA0B6-0676-D3B8-F64A-4CAB7172C0A8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3" y="7690669"/>
            <a:ext cx="1060559" cy="31192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3F88D09-14FC-071E-B89B-FEF8DC19C114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431" y="7601538"/>
            <a:ext cx="749909" cy="530278"/>
          </a:xfrm>
          <a:prstGeom prst="rect">
            <a:avLst/>
          </a:prstGeom>
        </p:spPr>
      </p:pic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3CD7CD76-8860-5439-E243-CEC5E59725E1}"/>
              </a:ext>
            </a:extLst>
          </p:cNvPr>
          <p:cNvSpPr txBox="1"/>
          <p:nvPr/>
        </p:nvSpPr>
        <p:spPr>
          <a:xfrm>
            <a:off x="3747736" y="7643973"/>
            <a:ext cx="1411781" cy="401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2632" tIns="46316" rIns="92632" bIns="46316" rtlCol="0">
            <a:spAutoFit/>
          </a:bodyPr>
          <a:lstStyle/>
          <a:p>
            <a:pPr defTabSz="49870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dirty="0">
                <a:solidFill>
                  <a:sysClr val="windowText" lastClr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  一般財団法人</a:t>
            </a:r>
            <a:endParaRPr lang="en-US" altLang="zh-TW" sz="900" dirty="0">
              <a:solidFill>
                <a:sysClr val="windowText" lastClr="000000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 defTabSz="498709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100" dirty="0">
                <a:solidFill>
                  <a:sysClr val="windowText" lastClr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関東電気保安協会</a:t>
            </a:r>
            <a:endParaRPr lang="en-US" altLang="zh-TW" sz="1100" dirty="0">
              <a:solidFill>
                <a:sysClr val="windowText" lastClr="000000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" r="1017"/>
          <a:stretch/>
        </p:blipFill>
        <p:spPr bwMode="auto">
          <a:xfrm>
            <a:off x="5785237" y="5740178"/>
            <a:ext cx="3606319" cy="134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FD52EC6B-4E66-B560-BAD1-6918318FE2D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76" y="7643973"/>
            <a:ext cx="1253903" cy="41796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28041895-1694-72EC-6652-D3715D3E3E45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61" y="6169341"/>
            <a:ext cx="624449" cy="624449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41993B89-3252-A5BB-3D9F-0AD1F5F3FDB2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430" y="7319860"/>
            <a:ext cx="533775" cy="5337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077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グループ化 234">
            <a:extLst>
              <a:ext uri="{FF2B5EF4-FFF2-40B4-BE49-F238E27FC236}">
                <a16:creationId xmlns:a16="http://schemas.microsoft.com/office/drawing/2014/main" id="{F7911139-DD46-F605-DEA7-8DE46E8BF2F8}"/>
              </a:ext>
            </a:extLst>
          </p:cNvPr>
          <p:cNvGrpSpPr/>
          <p:nvPr/>
        </p:nvGrpSpPr>
        <p:grpSpPr>
          <a:xfrm>
            <a:off x="-7652" y="11219"/>
            <a:ext cx="6261313" cy="8218382"/>
            <a:chOff x="386650" y="2888883"/>
            <a:chExt cx="6329110" cy="4417470"/>
          </a:xfrm>
        </p:grpSpPr>
        <p:sp>
          <p:nvSpPr>
            <p:cNvPr id="236" name="正方形/長方形 235">
              <a:extLst>
                <a:ext uri="{FF2B5EF4-FFF2-40B4-BE49-F238E27FC236}">
                  <a16:creationId xmlns:a16="http://schemas.microsoft.com/office/drawing/2014/main" id="{F62B710E-DEA1-F652-BD01-A3BEA5CCB7F0}"/>
                </a:ext>
              </a:extLst>
            </p:cNvPr>
            <p:cNvSpPr/>
            <p:nvPr/>
          </p:nvSpPr>
          <p:spPr>
            <a:xfrm>
              <a:off x="386650" y="2888883"/>
              <a:ext cx="6329110" cy="4417470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798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95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40" name="正方形/長方形 239">
              <a:extLst>
                <a:ext uri="{FF2B5EF4-FFF2-40B4-BE49-F238E27FC236}">
                  <a16:creationId xmlns:a16="http://schemas.microsoft.com/office/drawing/2014/main" id="{ABE2D157-FC24-F048-7892-9B1E507644D9}"/>
                </a:ext>
              </a:extLst>
            </p:cNvPr>
            <p:cNvSpPr/>
            <p:nvPr/>
          </p:nvSpPr>
          <p:spPr>
            <a:xfrm>
              <a:off x="618244" y="3014943"/>
              <a:ext cx="5875695" cy="413206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798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95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aphicFrame>
        <p:nvGraphicFramePr>
          <p:cNvPr id="50" name="表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55622"/>
              </p:ext>
            </p:extLst>
          </p:nvPr>
        </p:nvGraphicFramePr>
        <p:xfrm>
          <a:off x="6278489" y="173607"/>
          <a:ext cx="4471437" cy="7785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5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575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県南生涯学習センターエリア</a:t>
                      </a: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050" b="1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050" b="1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7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１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   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エンジョイホリデー　</a:t>
                      </a:r>
                    </a:p>
                    <a:p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クラフト・昔遊び</a:t>
                      </a:r>
                    </a:p>
                    <a:p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チャレンジランキング・おもちゃ病院</a:t>
                      </a: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10:00</a:t>
                      </a:r>
                      <a:r>
                        <a:rPr kumimoji="1" lang="ja-JP" altLang="en-US" sz="7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～</a:t>
                      </a:r>
                      <a:r>
                        <a:rPr kumimoji="1" lang="en-US" altLang="ja-JP" sz="7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15:00</a:t>
                      </a:r>
                    </a:p>
                    <a:p>
                      <a:r>
                        <a:rPr kumimoji="1" lang="en-US" altLang="ja-JP" sz="7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(12:00</a:t>
                      </a:r>
                      <a:r>
                        <a:rPr kumimoji="1" lang="ja-JP" altLang="en-US" sz="7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～</a:t>
                      </a:r>
                      <a:r>
                        <a:rPr kumimoji="1" lang="en-US" altLang="ja-JP" sz="7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13:00</a:t>
                      </a:r>
                      <a:r>
                        <a:rPr kumimoji="1" lang="ja-JP" altLang="en-US" sz="7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休憩</a:t>
                      </a:r>
                      <a:r>
                        <a:rPr kumimoji="1" lang="en-US" altLang="ja-JP" sz="7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)</a:t>
                      </a:r>
                    </a:p>
                    <a:p>
                      <a:r>
                        <a:rPr kumimoji="1" lang="ja-JP" altLang="en-US" sz="600" b="0" dirty="0">
                          <a:solidFill>
                            <a:srgbClr val="FF0000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おもちゃ病院要事前申込</a:t>
                      </a: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55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2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b="1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はっぴー！ハッピー！児童館</a:t>
                      </a: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①</a:t>
                      </a:r>
                      <a:r>
                        <a:rPr kumimoji="1" lang="en-US" altLang="ja-JP" sz="7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10:00</a:t>
                      </a:r>
                      <a:r>
                        <a:rPr kumimoji="1" lang="ja-JP" altLang="en-US" sz="7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～②</a:t>
                      </a:r>
                      <a:r>
                        <a:rPr kumimoji="1" lang="en-US" altLang="ja-JP" sz="7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11:00</a:t>
                      </a:r>
                      <a:r>
                        <a:rPr kumimoji="1" lang="ja-JP" altLang="en-US" sz="7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～</a:t>
                      </a:r>
                      <a:endParaRPr kumimoji="1" lang="en-US" altLang="ja-JP" sz="7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pPr marL="0" marR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b="0" dirty="0">
                          <a:solidFill>
                            <a:srgbClr val="FF0000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要事前申込</a:t>
                      </a:r>
                      <a:endParaRPr kumimoji="1" lang="ja-JP" altLang="en-US" sz="700" dirty="0">
                        <a:solidFill>
                          <a:srgbClr val="FF0000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47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3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b="1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dirty="0" err="1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障がい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者スポーツを通して</a:t>
                      </a:r>
                    </a:p>
                    <a:p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　筑波大生と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SDGs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を学ぼう！</a:t>
                      </a: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7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①</a:t>
                      </a:r>
                      <a:r>
                        <a:rPr kumimoji="1" lang="en-US" altLang="zh-TW" sz="7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1300</a:t>
                      </a:r>
                      <a:r>
                        <a:rPr kumimoji="1" lang="zh-TW" altLang="en-US" sz="7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～②</a:t>
                      </a:r>
                      <a:r>
                        <a:rPr kumimoji="1" lang="en-US" altLang="zh-TW" sz="7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14:00</a:t>
                      </a:r>
                      <a:r>
                        <a:rPr kumimoji="1" lang="zh-TW" altLang="en-US" sz="7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～</a:t>
                      </a:r>
                    </a:p>
                    <a:p>
                      <a:r>
                        <a:rPr kumimoji="1" lang="ja-JP" altLang="en-US" sz="700" dirty="0">
                          <a:solidFill>
                            <a:srgbClr val="0070C0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事前申込優先</a:t>
                      </a:r>
                      <a:r>
                        <a:rPr kumimoji="1" lang="en-US" altLang="ja-JP" sz="700" dirty="0">
                          <a:solidFill>
                            <a:srgbClr val="0070C0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/</a:t>
                      </a:r>
                      <a:r>
                        <a:rPr kumimoji="1" lang="ja-JP" altLang="en-US" sz="700" dirty="0">
                          <a:solidFill>
                            <a:srgbClr val="0070C0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各</a:t>
                      </a:r>
                      <a:r>
                        <a:rPr kumimoji="1" lang="en-US" altLang="ja-JP" sz="700" dirty="0">
                          <a:solidFill>
                            <a:srgbClr val="0070C0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10</a:t>
                      </a:r>
                      <a:r>
                        <a:rPr kumimoji="1" lang="ja-JP" altLang="en-US" sz="700" dirty="0">
                          <a:solidFill>
                            <a:srgbClr val="0070C0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組</a:t>
                      </a:r>
                      <a:endParaRPr kumimoji="1" lang="en-US" altLang="ja-JP" sz="700" dirty="0">
                        <a:solidFill>
                          <a:srgbClr val="0070C0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6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4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b="1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シニア限定！</a:t>
                      </a:r>
                      <a:r>
                        <a:rPr kumimoji="1" lang="en-US" altLang="ja-JP" sz="7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(</a:t>
                      </a:r>
                      <a:r>
                        <a:rPr kumimoji="1" lang="ja-JP" altLang="en-US" sz="7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お孫さんとの参加も</a:t>
                      </a:r>
                      <a:r>
                        <a:rPr kumimoji="1" lang="en-US" altLang="ja-JP" sz="7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OK</a:t>
                      </a:r>
                      <a:r>
                        <a:rPr kumimoji="1" lang="ja-JP" altLang="en-US" sz="7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！）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脳活トイドローン・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e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スポーツ体験</a:t>
                      </a: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10:00</a:t>
                      </a:r>
                      <a:r>
                        <a:rPr kumimoji="1" lang="ja-JP" altLang="en-US" sz="8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～</a:t>
                      </a:r>
                      <a:r>
                        <a:rPr kumimoji="1" lang="en-US" altLang="ja-JP" sz="8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15:00</a:t>
                      </a: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1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5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b="1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子どもから大人まで一緒に！</a:t>
                      </a:r>
                    </a:p>
                    <a:p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英語で遊ぼう～英語発音体操～</a:t>
                      </a: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①</a:t>
                      </a:r>
                      <a:r>
                        <a:rPr kumimoji="1" lang="en-US" altLang="ja-JP" sz="7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11:00</a:t>
                      </a:r>
                      <a:r>
                        <a:rPr kumimoji="1" lang="ja-JP" altLang="en-US" sz="7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～②</a:t>
                      </a:r>
                      <a:r>
                        <a:rPr kumimoji="1" lang="en-US" altLang="ja-JP" sz="7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13:00</a:t>
                      </a:r>
                      <a:r>
                        <a:rPr kumimoji="1" lang="ja-JP" altLang="en-US" sz="7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～</a:t>
                      </a:r>
                      <a:endParaRPr kumimoji="1" lang="en-US" altLang="ja-JP" sz="7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r>
                        <a:rPr kumimoji="1" lang="ja-JP" altLang="en-US" sz="7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③</a:t>
                      </a:r>
                      <a:r>
                        <a:rPr kumimoji="1" lang="en-US" altLang="ja-JP" sz="7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14:00</a:t>
                      </a:r>
                      <a:r>
                        <a:rPr kumimoji="1" lang="ja-JP" altLang="en-US" sz="7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～</a:t>
                      </a: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92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6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b="1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木のおもちゃランド</a:t>
                      </a:r>
                    </a:p>
                    <a:p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-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手作りのおもちゃで遊ぼう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-</a:t>
                      </a: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10:00</a:t>
                      </a:r>
                      <a:r>
                        <a:rPr kumimoji="1" lang="ja-JP" altLang="en-US" sz="8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～</a:t>
                      </a:r>
                      <a:r>
                        <a:rPr kumimoji="1" lang="en-US" altLang="ja-JP" sz="8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15:00</a:t>
                      </a:r>
                      <a:endParaRPr kumimoji="1" lang="ja-JP" altLang="en-US" sz="8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66717"/>
                  </a:ext>
                </a:extLst>
              </a:tr>
              <a:tr h="262575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うらら大屋根広場エリア</a:t>
                      </a: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E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050" b="1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050" b="0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073">
                <a:tc>
                  <a:txBody>
                    <a:bodyPr/>
                    <a:lstStyle/>
                    <a:p>
                      <a:pPr algn="ctr"/>
                      <a:endParaRPr kumimoji="1" lang="ja-JP" altLang="en-US" sz="1100" b="1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b="1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総合案内（謎解きラリーゴール）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575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モール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505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エリア</a:t>
                      </a: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050" b="1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050" b="0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27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７</a:t>
                      </a: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b="1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自衛隊　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VR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・服装体験！</a:t>
                      </a: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10:00</a:t>
                      </a:r>
                      <a:r>
                        <a:rPr kumimoji="1" lang="ja-JP" altLang="en-US" sz="8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～</a:t>
                      </a:r>
                      <a:r>
                        <a:rPr kumimoji="1" lang="en-US" altLang="ja-JP" sz="8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15:00</a:t>
                      </a:r>
                      <a:endParaRPr kumimoji="1" lang="ja-JP" altLang="en-US" sz="8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792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8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b="1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ボードゲーム体験</a:t>
                      </a: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10:00</a:t>
                      </a:r>
                      <a:r>
                        <a:rPr kumimoji="1" lang="ja-JP" altLang="en-US" sz="8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～</a:t>
                      </a:r>
                      <a:r>
                        <a:rPr kumimoji="1" lang="en-US" altLang="ja-JP" sz="8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15:00</a:t>
                      </a:r>
                      <a:endParaRPr kumimoji="1" lang="ja-JP" altLang="en-US" sz="8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r>
                        <a:rPr kumimoji="1" lang="en-US" altLang="ja-JP" sz="7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(12:00</a:t>
                      </a:r>
                      <a:r>
                        <a:rPr kumimoji="1" lang="ja-JP" altLang="en-US" sz="7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～</a:t>
                      </a:r>
                      <a:r>
                        <a:rPr kumimoji="1" lang="en-US" altLang="ja-JP" sz="7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13:00</a:t>
                      </a:r>
                      <a:r>
                        <a:rPr kumimoji="1" lang="ja-JP" altLang="en-US" sz="7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休憩</a:t>
                      </a:r>
                      <a:r>
                        <a:rPr kumimoji="1" lang="en-US" altLang="ja-JP" sz="7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)</a:t>
                      </a:r>
                    </a:p>
                    <a:p>
                      <a:r>
                        <a:rPr kumimoji="1" lang="ja-JP" altLang="en-US" sz="800" dirty="0">
                          <a:solidFill>
                            <a:srgbClr val="0070C0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事前申込優先</a:t>
                      </a: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98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9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b="1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ポケモンカードゲーム体験</a:t>
                      </a: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①</a:t>
                      </a:r>
                      <a:r>
                        <a:rPr kumimoji="1" lang="en-US" altLang="ja-JP" sz="8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11:00  ②13:00  ③15:00</a:t>
                      </a:r>
                      <a:r>
                        <a:rPr kumimoji="1" lang="ja-JP" altLang="en-US" sz="8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　</a:t>
                      </a:r>
                      <a:r>
                        <a:rPr kumimoji="1" lang="ja-JP" altLang="en-US" sz="4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事前申込み優先</a:t>
                      </a: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505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10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b="1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バルーンアート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（まちなか交流ステーションほっと</a:t>
                      </a: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ONE</a:t>
                      </a: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内）</a:t>
                      </a: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10:00</a:t>
                      </a:r>
                      <a:r>
                        <a:rPr kumimoji="1" lang="ja-JP" altLang="en-US" sz="8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～</a:t>
                      </a:r>
                      <a:r>
                        <a:rPr kumimoji="1" lang="en-US" altLang="ja-JP" sz="8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15:00</a:t>
                      </a: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575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STATION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エリア</a:t>
                      </a: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D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050" b="1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050" b="0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8693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11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b="1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kumimoji="1" lang="en-US" altLang="ja-JP" sz="1100" b="0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endParaRPr kumimoji="1" lang="en-US" altLang="ja-JP" sz="1100" b="0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endParaRPr kumimoji="1" lang="ja-JP" altLang="en-US" sz="1000" b="0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8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0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12</a:t>
                      </a: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b="1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駅員体験コーナー！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r>
                        <a:rPr kumimoji="1" lang="ja-JP" altLang="en-US" sz="7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・マジックハンドで落とし物拾得体験 ・合図旗体験</a:t>
                      </a:r>
                    </a:p>
                    <a:p>
                      <a:r>
                        <a:rPr kumimoji="1" lang="ja-JP" altLang="en-US" sz="7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・現役駅社員が撮影した列車の写真展</a:t>
                      </a: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 </a:t>
                      </a:r>
                      <a:r>
                        <a:rPr kumimoji="1" lang="en-US" altLang="ja-JP" sz="8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10:00</a:t>
                      </a:r>
                      <a:r>
                        <a:rPr kumimoji="1" lang="ja-JP" altLang="en-US" sz="8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～</a:t>
                      </a:r>
                      <a:r>
                        <a:rPr kumimoji="1" lang="en-US" altLang="ja-JP" sz="8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15:00</a:t>
                      </a:r>
                    </a:p>
                    <a:p>
                      <a:pPr marL="0" marR="0" lvl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（</a:t>
                      </a:r>
                      <a:r>
                        <a:rPr kumimoji="1" lang="en-US" altLang="ja-JP" sz="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12:00</a:t>
                      </a:r>
                      <a:r>
                        <a:rPr kumimoji="1" lang="ja-JP" altLang="en-US" sz="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～</a:t>
                      </a:r>
                      <a:r>
                        <a:rPr kumimoji="1" lang="en-US" altLang="ja-JP" sz="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13:00</a:t>
                      </a:r>
                      <a:r>
                        <a:rPr kumimoji="1" lang="ja-JP" altLang="en-US" sz="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休憩</a:t>
                      </a:r>
                      <a:r>
                        <a:rPr kumimoji="1" lang="en-US" altLang="ja-JP" sz="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)</a:t>
                      </a:r>
                    </a:p>
                    <a:p>
                      <a:endParaRPr kumimoji="1" lang="ja-JP" altLang="en-US" sz="8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2575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アルカス土浦エリア</a:t>
                      </a: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050" b="1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050" b="0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4855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13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b="1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・かいだんばなしのへや</a:t>
                      </a:r>
                    </a:p>
                    <a:p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　会場：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2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階  おはなしの</a:t>
                      </a:r>
                      <a:r>
                        <a:rPr kumimoji="1" lang="ja-JP" altLang="en-US" sz="900" b="0" dirty="0" err="1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へや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10:00</a:t>
                      </a:r>
                      <a:r>
                        <a:rPr kumimoji="1" lang="ja-JP" altLang="en-US" sz="8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～</a:t>
                      </a:r>
                      <a:r>
                        <a:rPr kumimoji="1" lang="en-US" altLang="ja-JP" sz="8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15:00</a:t>
                      </a:r>
                      <a:endParaRPr kumimoji="1" lang="ja-JP" altLang="en-US" sz="8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633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14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b="1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あおぞらまるしぇ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r>
                        <a:rPr kumimoji="1" lang="ja-JP" altLang="en-US" sz="7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・</a:t>
                      </a:r>
                      <a:r>
                        <a:rPr kumimoji="1" lang="ja-JP" altLang="en-US" sz="6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キッチンカー　・ハンドメイド雑貨物販</a:t>
                      </a:r>
                      <a:endParaRPr kumimoji="1" lang="en-US" altLang="ja-JP" sz="600" b="0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  <a:p>
                      <a:r>
                        <a:rPr kumimoji="1" lang="ja-JP" altLang="en-US" sz="600" b="0" dirty="0">
                          <a:solidFill>
                            <a:schemeClr val="tx1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・ワークショップ　など</a:t>
                      </a:r>
                      <a:endParaRPr kumimoji="1" lang="en-US" altLang="ja-JP" sz="600" b="0" dirty="0">
                        <a:solidFill>
                          <a:schemeClr val="tx1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10:00</a:t>
                      </a:r>
                      <a:r>
                        <a:rPr kumimoji="1" lang="ja-JP" altLang="en-US" sz="8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～</a:t>
                      </a:r>
                      <a:r>
                        <a:rPr kumimoji="1" lang="en-US" altLang="ja-JP" sz="8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16:00</a:t>
                      </a:r>
                      <a:endParaRPr kumimoji="1" lang="ja-JP" altLang="en-US" sz="8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a:txBody>
                  <a:tcPr marL="92674" marR="92674" marT="46337" marB="46337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pSp>
        <p:nvGrpSpPr>
          <p:cNvPr id="25" name="グループ化 24"/>
          <p:cNvGrpSpPr/>
          <p:nvPr/>
        </p:nvGrpSpPr>
        <p:grpSpPr>
          <a:xfrm>
            <a:off x="6379795" y="93219"/>
            <a:ext cx="249420" cy="6894585"/>
            <a:chOff x="6443083" y="-11993"/>
            <a:chExt cx="249420" cy="6894585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284815AD-42FD-4A83-AA82-81007B03E1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" t="20978" r="-1"/>
            <a:stretch/>
          </p:blipFill>
          <p:spPr>
            <a:xfrm>
              <a:off x="6475772" y="6580441"/>
              <a:ext cx="197247" cy="302151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CCC0EABD-8C85-494A-B6A2-49DDB4894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2101"/>
            <a:stretch/>
          </p:blipFill>
          <p:spPr>
            <a:xfrm>
              <a:off x="6464630" y="3470283"/>
              <a:ext cx="227873" cy="343509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2E17FF87-A268-F34B-B235-6D8AE3BE22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063"/>
            <a:stretch/>
          </p:blipFill>
          <p:spPr>
            <a:xfrm>
              <a:off x="6443083" y="2863096"/>
              <a:ext cx="235727" cy="335215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A9F0B0A7-71E7-3131-4752-D380A74204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7606"/>
            <a:stretch/>
          </p:blipFill>
          <p:spPr>
            <a:xfrm>
              <a:off x="6457035" y="-11993"/>
              <a:ext cx="234720" cy="338120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8E354475-23A3-4E19-F5EC-7F8F981FF8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4598"/>
            <a:stretch/>
          </p:blipFill>
          <p:spPr>
            <a:xfrm>
              <a:off x="6469980" y="5281891"/>
              <a:ext cx="208830" cy="345077"/>
            </a:xfrm>
            <a:prstGeom prst="rect">
              <a:avLst/>
            </a:prstGeom>
          </p:spPr>
        </p:pic>
      </p:grpSp>
      <p:grpSp>
        <p:nvGrpSpPr>
          <p:cNvPr id="27" name="グループ化 26"/>
          <p:cNvGrpSpPr/>
          <p:nvPr/>
        </p:nvGrpSpPr>
        <p:grpSpPr>
          <a:xfrm>
            <a:off x="6763015" y="477366"/>
            <a:ext cx="481671" cy="6995160"/>
            <a:chOff x="6826304" y="455245"/>
            <a:chExt cx="481671" cy="6995160"/>
          </a:xfrm>
        </p:grpSpPr>
        <p:sp>
          <p:nvSpPr>
            <p:cNvPr id="22" name="正方形/長方形 21"/>
            <p:cNvSpPr/>
            <p:nvPr/>
          </p:nvSpPr>
          <p:spPr>
            <a:xfrm>
              <a:off x="6835709" y="455245"/>
              <a:ext cx="472266" cy="4013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ja-JP" altLang="en-US" sz="600" dirty="0">
                  <a:solidFill>
                    <a:schemeClr val="tx1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生涯学習</a:t>
              </a:r>
              <a:endParaRPr lang="en-US" altLang="ja-JP" sz="6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pPr algn="ctr"/>
              <a:r>
                <a:rPr lang="ja-JP" altLang="en-US" sz="600" dirty="0">
                  <a:solidFill>
                    <a:schemeClr val="tx1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センター</a:t>
              </a:r>
            </a:p>
            <a:p>
              <a:pPr algn="ctr"/>
              <a:r>
                <a:rPr lang="ja-JP" altLang="en-US" sz="400" dirty="0">
                  <a:solidFill>
                    <a:schemeClr val="tx1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ボランティア</a:t>
              </a: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6835709" y="951853"/>
              <a:ext cx="472266" cy="3685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ja-JP" altLang="en-US" sz="500" dirty="0">
                  <a:solidFill>
                    <a:schemeClr val="tx1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土浦市立</a:t>
              </a:r>
              <a:endParaRPr lang="en-US" altLang="ja-JP" sz="5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pPr algn="ctr"/>
              <a:r>
                <a:rPr lang="ja-JP" altLang="en-US" sz="500" dirty="0">
                  <a:solidFill>
                    <a:schemeClr val="tx1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都和児童館</a:t>
              </a:r>
              <a:endParaRPr lang="en-US" altLang="ja-JP" sz="5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pPr algn="ctr"/>
              <a:r>
                <a:rPr lang="ja-JP" altLang="en-US" sz="500" dirty="0">
                  <a:solidFill>
                    <a:schemeClr val="tx1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ポプラ児童館</a:t>
              </a:r>
              <a:endParaRPr lang="en-US" altLang="ja-JP" sz="5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pPr algn="ctr"/>
              <a:r>
                <a:rPr lang="ja-JP" altLang="en-US" sz="500" dirty="0">
                  <a:solidFill>
                    <a:schemeClr val="tx1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新治児童館</a:t>
              </a: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6835709" y="1404895"/>
              <a:ext cx="472266" cy="3283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altLang="ja-JP" sz="500" dirty="0">
                  <a:solidFill>
                    <a:schemeClr val="tx1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BLUE</a:t>
              </a:r>
            </a:p>
            <a:p>
              <a:pPr algn="ctr"/>
              <a:r>
                <a:rPr lang="en-US" altLang="ja-JP" sz="500" dirty="0">
                  <a:solidFill>
                    <a:schemeClr val="tx1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ONE</a:t>
              </a:r>
              <a:br>
                <a:rPr lang="en-US" altLang="ja-JP" sz="500" dirty="0">
                  <a:solidFill>
                    <a:schemeClr val="tx1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</a:br>
              <a:r>
                <a:rPr lang="en-US" altLang="ja-JP" sz="500" dirty="0">
                  <a:solidFill>
                    <a:schemeClr val="tx1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BEAT</a:t>
              </a:r>
              <a:r>
                <a:rPr lang="ja-JP" altLang="en-US" sz="500" dirty="0">
                  <a:solidFill>
                    <a:schemeClr val="tx1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！</a:t>
              </a:r>
              <a:endParaRPr lang="en-US" altLang="ja-JP" sz="5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6835709" y="2652519"/>
              <a:ext cx="472266" cy="3344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ja-JP" altLang="en-US" sz="600" dirty="0">
                  <a:solidFill>
                    <a:schemeClr val="tx1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生涯学習</a:t>
              </a:r>
              <a:endParaRPr lang="en-US" altLang="ja-JP" sz="6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pPr algn="ctr"/>
              <a:r>
                <a:rPr lang="ja-JP" altLang="en-US" sz="600" dirty="0">
                  <a:solidFill>
                    <a:schemeClr val="tx1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センター</a:t>
              </a:r>
              <a:endParaRPr lang="en-US" altLang="ja-JP" sz="6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pPr algn="ctr"/>
              <a:r>
                <a:rPr lang="ja-JP" altLang="en-US" sz="500" dirty="0">
                  <a:solidFill>
                    <a:schemeClr val="tx1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ボランティア</a:t>
              </a:r>
              <a:endParaRPr lang="en-US" altLang="ja-JP" sz="5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6826304" y="7122034"/>
              <a:ext cx="472266" cy="3283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ja-JP" altLang="en-US" sz="600" dirty="0">
                  <a:solidFill>
                    <a:schemeClr val="tx1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土浦市立</a:t>
              </a:r>
              <a:endParaRPr lang="en-US" altLang="ja-JP" sz="6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pPr algn="ctr"/>
              <a:r>
                <a:rPr lang="ja-JP" altLang="en-US" sz="600" dirty="0">
                  <a:solidFill>
                    <a:schemeClr val="tx1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図書館</a:t>
              </a:r>
              <a:endParaRPr lang="en-US" altLang="ja-JP" sz="6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6772420" y="1852145"/>
            <a:ext cx="472266" cy="310128"/>
            <a:chOff x="6841656" y="1806466"/>
            <a:chExt cx="472266" cy="310128"/>
          </a:xfrm>
        </p:grpSpPr>
        <p:sp>
          <p:nvSpPr>
            <p:cNvPr id="28" name="正方形/長方形 27"/>
            <p:cNvSpPr/>
            <p:nvPr/>
          </p:nvSpPr>
          <p:spPr>
            <a:xfrm>
              <a:off x="6841656" y="1806466"/>
              <a:ext cx="472266" cy="3101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 altLang="ja-JP" sz="7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pic>
          <p:nvPicPr>
            <p:cNvPr id="65" name="Picture 2" descr="Z:\★令和4年度\【事業関係フォルダ】\指定3　課題解決チャレンジ事業 ①中心市街地活性化\02　つちうらであそぼ・まなぼ\05 ロゴ関係\image0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049" y="1822527"/>
              <a:ext cx="273642" cy="273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グループ化 18"/>
          <p:cNvGrpSpPr/>
          <p:nvPr/>
        </p:nvGrpSpPr>
        <p:grpSpPr>
          <a:xfrm>
            <a:off x="6789317" y="6340600"/>
            <a:ext cx="472266" cy="392685"/>
            <a:chOff x="6841654" y="6204153"/>
            <a:chExt cx="472266" cy="392685"/>
          </a:xfrm>
        </p:grpSpPr>
        <p:sp>
          <p:nvSpPr>
            <p:cNvPr id="56" name="正方形/長方形 55"/>
            <p:cNvSpPr/>
            <p:nvPr/>
          </p:nvSpPr>
          <p:spPr>
            <a:xfrm>
              <a:off x="6841654" y="6204153"/>
              <a:ext cx="472266" cy="39268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 altLang="ja-JP" sz="6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pic>
          <p:nvPicPr>
            <p:cNvPr id="2051" name="Picture 3" descr="Z:\★令和4年度\【事業関係フォルダ】\指定3　課題解決チャレンジ事業 ①中心市街地活性化\02　つちうらであそぼ・まなぼ\05 ロゴ関係\JR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5243" y="6246440"/>
              <a:ext cx="405089" cy="308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グループ化 16"/>
          <p:cNvGrpSpPr/>
          <p:nvPr/>
        </p:nvGrpSpPr>
        <p:grpSpPr>
          <a:xfrm>
            <a:off x="6772420" y="5745825"/>
            <a:ext cx="472266" cy="458221"/>
            <a:chOff x="6835711" y="5638221"/>
            <a:chExt cx="472266" cy="458221"/>
          </a:xfrm>
        </p:grpSpPr>
        <p:sp>
          <p:nvSpPr>
            <p:cNvPr id="59" name="正方形/長方形 58"/>
            <p:cNvSpPr/>
            <p:nvPr/>
          </p:nvSpPr>
          <p:spPr>
            <a:xfrm>
              <a:off x="6835711" y="5638221"/>
              <a:ext cx="472266" cy="4582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 altLang="ja-JP" sz="6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pic>
          <p:nvPicPr>
            <p:cNvPr id="2052" name="Picture 4" descr="Z:\★令和4年度\【事業関係フォルダ】\指定3　課題解決チャレンジ事業 ①中心市街地活性化\02　つちうらであそぼ・まなぼ\05 ロゴ関係\PLAYatre_土浦表記有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2470" y="5818853"/>
              <a:ext cx="438749" cy="129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4" name="Picture 6" descr="Z:\★令和4年度\【事業関係フォルダ】\指定3　課題解決チャレンジ事業 ①中心市街地活性化\02　つちうらであそぼ・まなぼ\05 ロゴ関係\きむらぼ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537" y="5783523"/>
            <a:ext cx="361992" cy="30177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6772420" y="2232179"/>
            <a:ext cx="472266" cy="313251"/>
            <a:chOff x="6841656" y="2186855"/>
            <a:chExt cx="472266" cy="313251"/>
          </a:xfrm>
        </p:grpSpPr>
        <p:sp>
          <p:nvSpPr>
            <p:cNvPr id="29" name="正方形/長方形 28"/>
            <p:cNvSpPr/>
            <p:nvPr/>
          </p:nvSpPr>
          <p:spPr>
            <a:xfrm>
              <a:off x="6841656" y="2186855"/>
              <a:ext cx="472266" cy="3132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 altLang="ja-JP" sz="6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pic>
          <p:nvPicPr>
            <p:cNvPr id="2055" name="Picture 7" descr="Z:\★令和4年度\【事業関係フォルダ】\指定3　課題解決チャレンジ事業 ①中心市街地活性化\02　つちうらであそぼ・まなぼ\05 ロゴ関係\英語発音体操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5245" y="2210730"/>
              <a:ext cx="405089" cy="265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グループ化 10"/>
          <p:cNvGrpSpPr/>
          <p:nvPr/>
        </p:nvGrpSpPr>
        <p:grpSpPr>
          <a:xfrm>
            <a:off x="6772420" y="3934498"/>
            <a:ext cx="472266" cy="1377388"/>
            <a:chOff x="6835711" y="3880523"/>
            <a:chExt cx="472266" cy="1377388"/>
          </a:xfrm>
        </p:grpSpPr>
        <p:sp>
          <p:nvSpPr>
            <p:cNvPr id="52" name="正方形/長方形 51"/>
            <p:cNvSpPr/>
            <p:nvPr/>
          </p:nvSpPr>
          <p:spPr>
            <a:xfrm>
              <a:off x="6835711" y="5043058"/>
              <a:ext cx="472266" cy="2148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ja-JP" altLang="en-US" sz="400" dirty="0">
                  <a:solidFill>
                    <a:schemeClr val="tx1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生涯学習</a:t>
              </a:r>
              <a:endParaRPr lang="en-US" altLang="ja-JP" sz="4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pPr algn="ctr"/>
              <a:r>
                <a:rPr lang="ja-JP" altLang="en-US" sz="400" dirty="0">
                  <a:solidFill>
                    <a:schemeClr val="tx1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センター</a:t>
              </a:r>
              <a:endParaRPr lang="en-US" altLang="ja-JP" sz="4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pPr algn="ctr"/>
              <a:r>
                <a:rPr lang="ja-JP" altLang="en-US" sz="400" dirty="0">
                  <a:solidFill>
                    <a:schemeClr val="tx1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ボランティア</a:t>
              </a:r>
              <a:endParaRPr lang="en-US" altLang="ja-JP" sz="4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grpSp>
          <p:nvGrpSpPr>
            <p:cNvPr id="10" name="グループ化 9"/>
            <p:cNvGrpSpPr/>
            <p:nvPr/>
          </p:nvGrpSpPr>
          <p:grpSpPr>
            <a:xfrm>
              <a:off x="6835711" y="4684741"/>
              <a:ext cx="472266" cy="282120"/>
              <a:chOff x="6829767" y="4684741"/>
              <a:chExt cx="472266" cy="282120"/>
            </a:xfrm>
          </p:grpSpPr>
          <p:sp>
            <p:nvSpPr>
              <p:cNvPr id="54" name="正方形/長方形 53"/>
              <p:cNvSpPr/>
              <p:nvPr/>
            </p:nvSpPr>
            <p:spPr>
              <a:xfrm>
                <a:off x="6829767" y="4684741"/>
                <a:ext cx="472266" cy="2821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US" altLang="ja-JP" sz="600" dirty="0">
                  <a:solidFill>
                    <a:schemeClr val="tx1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endParaRPr>
              </a:p>
            </p:txBody>
          </p:sp>
          <p:pic>
            <p:nvPicPr>
              <p:cNvPr id="62" name="Picture 1">
                <a:extLst>
                  <a:ext uri="{FF2B5EF4-FFF2-40B4-BE49-F238E27FC236}">
                    <a16:creationId xmlns:a16="http://schemas.microsoft.com/office/drawing/2014/main" id="{3A490FC1-484F-6586-2316-C74EE2408B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5600" y="4729055"/>
                <a:ext cx="380601" cy="190300"/>
              </a:xfrm>
              <a:prstGeom prst="rect">
                <a:avLst/>
              </a:prstGeom>
              <a:noFill/>
              <a:ln w="381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グループ化 7"/>
            <p:cNvGrpSpPr/>
            <p:nvPr/>
          </p:nvGrpSpPr>
          <p:grpSpPr>
            <a:xfrm>
              <a:off x="6835711" y="3880523"/>
              <a:ext cx="472266" cy="306723"/>
              <a:chOff x="6841656" y="3880523"/>
              <a:chExt cx="472266" cy="306723"/>
            </a:xfrm>
          </p:grpSpPr>
          <p:sp>
            <p:nvSpPr>
              <p:cNvPr id="55" name="正方形/長方形 54"/>
              <p:cNvSpPr/>
              <p:nvPr/>
            </p:nvSpPr>
            <p:spPr>
              <a:xfrm>
                <a:off x="6841656" y="3880523"/>
                <a:ext cx="472266" cy="30672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US" altLang="ja-JP" sz="600" dirty="0">
                  <a:solidFill>
                    <a:schemeClr val="tx1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endParaRPr>
              </a:p>
            </p:txBody>
          </p:sp>
          <p:pic>
            <p:nvPicPr>
              <p:cNvPr id="39" name="Picture 5">
                <a:extLst>
                  <a:ext uri="{FF2B5EF4-FFF2-40B4-BE49-F238E27FC236}">
                    <a16:creationId xmlns:a16="http://schemas.microsoft.com/office/drawing/2014/main" id="{1C9CDB59-E34C-8441-77E2-BCB4614AE7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6210" y="3889884"/>
                <a:ext cx="303158" cy="288000"/>
              </a:xfrm>
              <a:prstGeom prst="rect">
                <a:avLst/>
              </a:prstGeom>
              <a:noFill/>
              <a:ln w="2857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グループ化 8"/>
            <p:cNvGrpSpPr/>
            <p:nvPr/>
          </p:nvGrpSpPr>
          <p:grpSpPr>
            <a:xfrm>
              <a:off x="6835711" y="4266300"/>
              <a:ext cx="472266" cy="352381"/>
              <a:chOff x="6835711" y="4241186"/>
              <a:chExt cx="472266" cy="352381"/>
            </a:xfrm>
          </p:grpSpPr>
          <p:sp>
            <p:nvSpPr>
              <p:cNvPr id="53" name="正方形/長方形 52"/>
              <p:cNvSpPr/>
              <p:nvPr/>
            </p:nvSpPr>
            <p:spPr>
              <a:xfrm>
                <a:off x="6835711" y="4241186"/>
                <a:ext cx="472266" cy="3523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US" altLang="ja-JP" sz="600" dirty="0">
                  <a:solidFill>
                    <a:schemeClr val="tx1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endParaRPr>
              </a:p>
            </p:txBody>
          </p:sp>
          <p:pic>
            <p:nvPicPr>
              <p:cNvPr id="42" name="Picture 3">
                <a:extLst>
                  <a:ext uri="{FF2B5EF4-FFF2-40B4-BE49-F238E27FC236}">
                    <a16:creationId xmlns:a16="http://schemas.microsoft.com/office/drawing/2014/main" id="{806AE1B9-2C9D-1A38-B892-4CB581B219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6689" y="4287768"/>
                <a:ext cx="370310" cy="259217"/>
              </a:xfrm>
              <a:prstGeom prst="rect">
                <a:avLst/>
              </a:prstGeom>
              <a:noFill/>
              <a:ln w="2857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" name="グループ化 6"/>
          <p:cNvGrpSpPr/>
          <p:nvPr/>
        </p:nvGrpSpPr>
        <p:grpSpPr>
          <a:xfrm>
            <a:off x="6772420" y="3327908"/>
            <a:ext cx="472266" cy="282836"/>
            <a:chOff x="6829765" y="3284626"/>
            <a:chExt cx="472266" cy="282836"/>
          </a:xfrm>
        </p:grpSpPr>
        <p:sp>
          <p:nvSpPr>
            <p:cNvPr id="60" name="正方形/長方形 59"/>
            <p:cNvSpPr/>
            <p:nvPr/>
          </p:nvSpPr>
          <p:spPr>
            <a:xfrm>
              <a:off x="6829765" y="3284626"/>
              <a:ext cx="472266" cy="2828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 altLang="ja-JP" sz="6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24876946-03BE-4FEE-BDD3-AEE80B4107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b="10364"/>
            <a:stretch/>
          </p:blipFill>
          <p:spPr>
            <a:xfrm>
              <a:off x="6954680" y="3307158"/>
              <a:ext cx="222436" cy="260304"/>
            </a:xfrm>
            <a:prstGeom prst="rect">
              <a:avLst/>
            </a:prstGeom>
          </p:spPr>
        </p:pic>
      </p:grp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FA15DF68-94E0-4D92-B21B-D61E8924067C}"/>
              </a:ext>
            </a:extLst>
          </p:cNvPr>
          <p:cNvSpPr txBox="1"/>
          <p:nvPr/>
        </p:nvSpPr>
        <p:spPr>
          <a:xfrm>
            <a:off x="800272" y="177361"/>
            <a:ext cx="2957937" cy="436683"/>
          </a:xfrm>
          <a:prstGeom prst="rect">
            <a:avLst/>
          </a:prstGeom>
          <a:solidFill>
            <a:srgbClr val="00B0F0"/>
          </a:solidFill>
        </p:spPr>
        <p:txBody>
          <a:bodyPr wrap="square" lIns="92648" tIns="46325" rIns="92648" bIns="46325" rtlCol="0" anchor="ctr">
            <a:spAutoFit/>
          </a:bodyPr>
          <a:lstStyle/>
          <a:p>
            <a:pPr algn="ctr" defTabSz="379721"/>
            <a:r>
              <a:rPr kumimoji="1" lang="ja-JP" altLang="en-US" b="1" dirty="0">
                <a:solidFill>
                  <a:prstClr val="white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イベント会場地図</a:t>
            </a:r>
            <a:endParaRPr kumimoji="1" lang="en-US" altLang="ja-JP" b="1" dirty="0">
              <a:solidFill>
                <a:prstClr val="white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F05739EA-9C42-4FB1-A15A-69FE90341F4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3668" y="7300"/>
            <a:ext cx="875862" cy="867140"/>
          </a:xfrm>
          <a:prstGeom prst="rect">
            <a:avLst/>
          </a:prstGeom>
        </p:spPr>
      </p:pic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F5C8FFF0-4232-A414-86C5-D8ED4270C994}"/>
              </a:ext>
            </a:extLst>
          </p:cNvPr>
          <p:cNvSpPr txBox="1"/>
          <p:nvPr/>
        </p:nvSpPr>
        <p:spPr>
          <a:xfrm>
            <a:off x="9692476" y="3324876"/>
            <a:ext cx="1012581" cy="265139"/>
          </a:xfrm>
          <a:prstGeom prst="rect">
            <a:avLst/>
          </a:prstGeom>
          <a:solidFill>
            <a:srgbClr val="CCFFF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379721">
              <a:defRPr/>
            </a:pPr>
            <a:r>
              <a:rPr lang="en-US" altLang="ja-JP" sz="9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9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階ビル入口付近</a:t>
            </a:r>
            <a:r>
              <a:rPr lang="ja-JP" altLang="en-US" sz="8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（屋内）</a:t>
            </a:r>
            <a:endParaRPr lang="en-US" altLang="ja-JP" sz="400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C89D5D2-D086-1ACD-48E3-7E04DEF25D81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3" t="67563" r="7284" b="12691"/>
          <a:stretch/>
        </p:blipFill>
        <p:spPr>
          <a:xfrm>
            <a:off x="8049585" y="5787839"/>
            <a:ext cx="439983" cy="450958"/>
          </a:xfrm>
          <a:prstGeom prst="rect">
            <a:avLst/>
          </a:prstGeom>
        </p:spPr>
      </p:pic>
      <p:pic>
        <p:nvPicPr>
          <p:cNvPr id="191" name="図 190">
            <a:extLst>
              <a:ext uri="{FF2B5EF4-FFF2-40B4-BE49-F238E27FC236}">
                <a16:creationId xmlns:a16="http://schemas.microsoft.com/office/drawing/2014/main" id="{C63E35E7-7E1C-38B3-FDE0-E3A162D3C583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t="13676" r="62045" b="34419"/>
          <a:stretch/>
        </p:blipFill>
        <p:spPr>
          <a:xfrm>
            <a:off x="7338748" y="5763487"/>
            <a:ext cx="688017" cy="511553"/>
          </a:xfrm>
          <a:prstGeom prst="rect">
            <a:avLst/>
          </a:prstGeom>
        </p:spPr>
      </p:pic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40B01BA2-5341-3486-179E-C52A0FAA0DF6}"/>
              </a:ext>
            </a:extLst>
          </p:cNvPr>
          <p:cNvSpPr txBox="1"/>
          <p:nvPr/>
        </p:nvSpPr>
        <p:spPr>
          <a:xfrm>
            <a:off x="8903382" y="6052111"/>
            <a:ext cx="848483" cy="24954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defTabSz="379721">
              <a:defRPr/>
            </a:pPr>
            <a:r>
              <a:rPr lang="ja-JP" altLang="en-US" sz="5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en-US" altLang="ja-JP" sz="4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14:00</a:t>
            </a:r>
            <a:r>
              <a:rPr lang="ja-JP" altLang="en-US" sz="4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</a:t>
            </a:r>
            <a:r>
              <a:rPr lang="en-US" altLang="ja-JP" sz="4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17</a:t>
            </a:r>
            <a:r>
              <a:rPr lang="ja-JP" altLang="en-US" sz="4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：００</a:t>
            </a:r>
            <a:endParaRPr lang="en-US" altLang="ja-JP" sz="400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defTabSz="379721">
              <a:defRPr/>
            </a:pPr>
            <a:r>
              <a:rPr lang="ja-JP" altLang="en-US" sz="6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・クレープ職人体験</a:t>
            </a:r>
            <a:endParaRPr lang="en-US" altLang="ja-JP" sz="600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defTabSz="379721">
              <a:defRPr/>
            </a:pPr>
            <a:r>
              <a:rPr lang="ja-JP" altLang="en-US" sz="5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（要予約） </a:t>
            </a:r>
          </a:p>
        </p:txBody>
      </p:sp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21205F34-FCBC-4A2B-F32C-4C00E58D5B60}"/>
              </a:ext>
            </a:extLst>
          </p:cNvPr>
          <p:cNvSpPr txBox="1"/>
          <p:nvPr/>
        </p:nvSpPr>
        <p:spPr>
          <a:xfrm>
            <a:off x="9749528" y="6144707"/>
            <a:ext cx="974282" cy="1091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defTabSz="379721">
              <a:defRPr/>
            </a:pPr>
            <a:r>
              <a:rPr lang="ja-JP" altLang="en-US" sz="7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・キムラボのど自慢まつり</a:t>
            </a:r>
            <a:endParaRPr lang="en-US" altLang="ja-JP" sz="700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11" name="テキスト ボックス 210">
            <a:extLst>
              <a:ext uri="{FF2B5EF4-FFF2-40B4-BE49-F238E27FC236}">
                <a16:creationId xmlns:a16="http://schemas.microsoft.com/office/drawing/2014/main" id="{40B01BA2-5341-3486-179E-C52A0FAA0DF6}"/>
              </a:ext>
            </a:extLst>
          </p:cNvPr>
          <p:cNvSpPr txBox="1"/>
          <p:nvPr/>
        </p:nvSpPr>
        <p:spPr>
          <a:xfrm>
            <a:off x="8892249" y="5802876"/>
            <a:ext cx="848483" cy="24954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defTabSz="379721">
              <a:defRPr/>
            </a:pPr>
            <a:r>
              <a:rPr lang="ja-JP" altLang="en-US" sz="4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en-US" altLang="ja-JP" sz="4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11:30</a:t>
            </a:r>
            <a:r>
              <a:rPr lang="ja-JP" altLang="en-US" sz="4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</a:t>
            </a:r>
            <a:r>
              <a:rPr lang="en-US" altLang="ja-JP" sz="4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14:00</a:t>
            </a:r>
            <a:endParaRPr lang="en-US" altLang="ja-JP" sz="500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defTabSz="379721">
              <a:defRPr/>
            </a:pPr>
            <a:r>
              <a:rPr lang="ja-JP" altLang="en-US" sz="6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・常陸牛も食べれるランチ　</a:t>
            </a:r>
            <a:endParaRPr lang="en-US" altLang="ja-JP" sz="600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defTabSz="379721">
              <a:defRPr/>
            </a:pPr>
            <a:r>
              <a:rPr lang="ja-JP" altLang="en-US" sz="6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ビュッフェ</a:t>
            </a:r>
            <a:endParaRPr lang="en-US" altLang="ja-JP" sz="600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21205F34-FCBC-4A2B-F32C-4C00E58D5B60}"/>
              </a:ext>
            </a:extLst>
          </p:cNvPr>
          <p:cNvSpPr txBox="1"/>
          <p:nvPr/>
        </p:nvSpPr>
        <p:spPr>
          <a:xfrm>
            <a:off x="10191787" y="5786297"/>
            <a:ext cx="558139" cy="2183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379721">
              <a:defRPr/>
            </a:pPr>
            <a:r>
              <a:rPr lang="ja-JP" altLang="en-US" sz="5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＜</a:t>
            </a:r>
            <a:r>
              <a:rPr lang="en-US" altLang="ja-JP" sz="5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11:00</a:t>
            </a:r>
            <a:r>
              <a:rPr lang="ja-JP" altLang="en-US" sz="5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の部＞</a:t>
            </a:r>
            <a:endParaRPr lang="en-US" altLang="ja-JP" sz="500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 defTabSz="379721">
              <a:defRPr/>
            </a:pPr>
            <a:r>
              <a:rPr lang="ja-JP" altLang="en-US" sz="5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＜</a:t>
            </a:r>
            <a:r>
              <a:rPr lang="en-US" altLang="ja-JP" sz="5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13:30</a:t>
            </a:r>
            <a:r>
              <a:rPr lang="ja-JP" altLang="en-US" sz="5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の部＞</a:t>
            </a:r>
            <a:endParaRPr lang="en-US" altLang="ja-JP" sz="500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 defTabSz="379721">
              <a:defRPr/>
            </a:pPr>
            <a:r>
              <a:rPr lang="ja-JP" altLang="en-US" sz="4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（要予約） </a:t>
            </a:r>
          </a:p>
        </p:txBody>
      </p:sp>
      <p:grpSp>
        <p:nvGrpSpPr>
          <p:cNvPr id="21" name="グループ化 20"/>
          <p:cNvGrpSpPr/>
          <p:nvPr/>
        </p:nvGrpSpPr>
        <p:grpSpPr>
          <a:xfrm>
            <a:off x="6772420" y="7561092"/>
            <a:ext cx="472266" cy="328371"/>
            <a:chOff x="6569134" y="7639328"/>
            <a:chExt cx="472266" cy="328371"/>
          </a:xfrm>
        </p:grpSpPr>
        <p:sp>
          <p:nvSpPr>
            <p:cNvPr id="229" name="正方形/長方形 228"/>
            <p:cNvSpPr/>
            <p:nvPr/>
          </p:nvSpPr>
          <p:spPr>
            <a:xfrm>
              <a:off x="6569134" y="7639328"/>
              <a:ext cx="472266" cy="3283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 altLang="ja-JP" sz="600" dirty="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pic>
          <p:nvPicPr>
            <p:cNvPr id="73" name="Picture 10">
              <a:extLst>
                <a:ext uri="{FF2B5EF4-FFF2-40B4-BE49-F238E27FC236}">
                  <a16:creationId xmlns:a16="http://schemas.microsoft.com/office/drawing/2014/main" id="{BE875833-5FCE-E75E-2404-CE22AEFF07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1" t="5923" r="5922" b="6480"/>
            <a:stretch/>
          </p:blipFill>
          <p:spPr bwMode="auto">
            <a:xfrm>
              <a:off x="6652220" y="7651643"/>
              <a:ext cx="306095" cy="303740"/>
            </a:xfrm>
            <a:prstGeom prst="rect">
              <a:avLst/>
            </a:prstGeom>
            <a:noFill/>
            <a:ln w="63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7" name="グループ化 236"/>
          <p:cNvGrpSpPr/>
          <p:nvPr/>
        </p:nvGrpSpPr>
        <p:grpSpPr>
          <a:xfrm>
            <a:off x="205031" y="296447"/>
            <a:ext cx="6007783" cy="8481889"/>
            <a:chOff x="3617047" y="-252289"/>
            <a:chExt cx="6007783" cy="8481889"/>
          </a:xfrm>
        </p:grpSpPr>
        <p:cxnSp>
          <p:nvCxnSpPr>
            <p:cNvPr id="238" name="線路">
              <a:extLst>
                <a:ext uri="{FF2B5EF4-FFF2-40B4-BE49-F238E27FC236}">
                  <a16:creationId xmlns:a16="http://schemas.microsoft.com/office/drawing/2014/main" id="{E20692B2-2ACD-42E1-9949-B950A6EC8D61}"/>
                </a:ext>
              </a:extLst>
            </p:cNvPr>
            <p:cNvCxnSpPr>
              <a:cxnSpLocks/>
            </p:cNvCxnSpPr>
            <p:nvPr/>
          </p:nvCxnSpPr>
          <p:spPr>
            <a:xfrm>
              <a:off x="8679901" y="-252289"/>
              <a:ext cx="799253" cy="8327529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線コネクタ 238">
              <a:extLst>
                <a:ext uri="{FF2B5EF4-FFF2-40B4-BE49-F238E27FC236}">
                  <a16:creationId xmlns:a16="http://schemas.microsoft.com/office/drawing/2014/main" id="{82E2E33A-1C68-4912-B1E0-B84408D493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62606" y="3078429"/>
              <a:ext cx="5956988" cy="56349"/>
            </a:xfrm>
            <a:prstGeom prst="line">
              <a:avLst/>
            </a:prstGeom>
            <a:ln w="1047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線コネクタ 244">
              <a:extLst>
                <a:ext uri="{FF2B5EF4-FFF2-40B4-BE49-F238E27FC236}">
                  <a16:creationId xmlns:a16="http://schemas.microsoft.com/office/drawing/2014/main" id="{96C1515E-6A5F-4E5B-9036-58913F7BDE77}"/>
                </a:ext>
              </a:extLst>
            </p:cNvPr>
            <p:cNvCxnSpPr>
              <a:cxnSpLocks/>
            </p:cNvCxnSpPr>
            <p:nvPr/>
          </p:nvCxnSpPr>
          <p:spPr>
            <a:xfrm>
              <a:off x="6975702" y="154360"/>
              <a:ext cx="0" cy="8075240"/>
            </a:xfrm>
            <a:prstGeom prst="line">
              <a:avLst/>
            </a:prstGeom>
            <a:ln w="857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線コネクタ 248">
              <a:extLst>
                <a:ext uri="{FF2B5EF4-FFF2-40B4-BE49-F238E27FC236}">
                  <a16:creationId xmlns:a16="http://schemas.microsoft.com/office/drawing/2014/main" id="{19BCFEC0-54AF-4832-AD42-D478FB1BD9E5}"/>
                </a:ext>
              </a:extLst>
            </p:cNvPr>
            <p:cNvCxnSpPr>
              <a:cxnSpLocks/>
            </p:cNvCxnSpPr>
            <p:nvPr/>
          </p:nvCxnSpPr>
          <p:spPr>
            <a:xfrm>
              <a:off x="3662606" y="5584321"/>
              <a:ext cx="3293281" cy="0"/>
            </a:xfrm>
            <a:prstGeom prst="line">
              <a:avLst/>
            </a:prstGeom>
            <a:ln w="857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線コネクタ 251">
              <a:extLst>
                <a:ext uri="{FF2B5EF4-FFF2-40B4-BE49-F238E27FC236}">
                  <a16:creationId xmlns:a16="http://schemas.microsoft.com/office/drawing/2014/main" id="{B399D8BC-4F07-496E-AF9A-59785EAE42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5884" y="5464107"/>
              <a:ext cx="6479" cy="1271721"/>
            </a:xfrm>
            <a:prstGeom prst="line">
              <a:avLst/>
            </a:prstGeom>
            <a:ln w="857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直線コネクタ 252">
              <a:extLst>
                <a:ext uri="{FF2B5EF4-FFF2-40B4-BE49-F238E27FC236}">
                  <a16:creationId xmlns:a16="http://schemas.microsoft.com/office/drawing/2014/main" id="{49E52A36-66D1-4DEB-AA16-D642DC7141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46200" y="1128482"/>
              <a:ext cx="2460044" cy="11696"/>
            </a:xfrm>
            <a:prstGeom prst="line">
              <a:avLst/>
            </a:prstGeom>
            <a:ln w="857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線コネクタ 259">
              <a:extLst>
                <a:ext uri="{FF2B5EF4-FFF2-40B4-BE49-F238E27FC236}">
                  <a16:creationId xmlns:a16="http://schemas.microsoft.com/office/drawing/2014/main" id="{C2E5A92A-B733-4713-BC74-B94A48B0E1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0998" y="1663796"/>
              <a:ext cx="2255246" cy="12353"/>
            </a:xfrm>
            <a:prstGeom prst="line">
              <a:avLst/>
            </a:prstGeom>
            <a:ln w="857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直線コネクタ 274">
              <a:extLst>
                <a:ext uri="{FF2B5EF4-FFF2-40B4-BE49-F238E27FC236}">
                  <a16:creationId xmlns:a16="http://schemas.microsoft.com/office/drawing/2014/main" id="{EF64CEAE-2F33-4B6E-89B9-754AE523D8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17047" y="1546133"/>
              <a:ext cx="1360399" cy="123988"/>
            </a:xfrm>
            <a:prstGeom prst="line">
              <a:avLst/>
            </a:prstGeom>
            <a:ln w="857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線コネクタ 295">
              <a:extLst>
                <a:ext uri="{FF2B5EF4-FFF2-40B4-BE49-F238E27FC236}">
                  <a16:creationId xmlns:a16="http://schemas.microsoft.com/office/drawing/2014/main" id="{DB2D9E0E-4CCD-4D27-B736-61A8B594BD69}"/>
                </a:ext>
              </a:extLst>
            </p:cNvPr>
            <p:cNvCxnSpPr>
              <a:cxnSpLocks/>
            </p:cNvCxnSpPr>
            <p:nvPr/>
          </p:nvCxnSpPr>
          <p:spPr>
            <a:xfrm>
              <a:off x="5918697" y="1126868"/>
              <a:ext cx="151816" cy="536236"/>
            </a:xfrm>
            <a:prstGeom prst="line">
              <a:avLst/>
            </a:prstGeom>
            <a:ln w="857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直線コネクタ 319">
              <a:extLst>
                <a:ext uri="{FF2B5EF4-FFF2-40B4-BE49-F238E27FC236}">
                  <a16:creationId xmlns:a16="http://schemas.microsoft.com/office/drawing/2014/main" id="{379298E2-74E1-4BD2-8650-BDEA030136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99628" y="1668735"/>
              <a:ext cx="1076074" cy="808692"/>
            </a:xfrm>
            <a:prstGeom prst="line">
              <a:avLst/>
            </a:prstGeom>
            <a:ln w="857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直線コネクタ 320">
              <a:extLst>
                <a:ext uri="{FF2B5EF4-FFF2-40B4-BE49-F238E27FC236}">
                  <a16:creationId xmlns:a16="http://schemas.microsoft.com/office/drawing/2014/main" id="{7E92E72D-8B1A-4600-ADD4-B9EE9347D2F3}"/>
                </a:ext>
              </a:extLst>
            </p:cNvPr>
            <p:cNvCxnSpPr>
              <a:cxnSpLocks/>
              <a:stCxn id="325" idx="2"/>
            </p:cNvCxnSpPr>
            <p:nvPr/>
          </p:nvCxnSpPr>
          <p:spPr>
            <a:xfrm flipV="1">
              <a:off x="3842620" y="3104284"/>
              <a:ext cx="71098" cy="4407594"/>
            </a:xfrm>
            <a:prstGeom prst="line">
              <a:avLst/>
            </a:prstGeom>
            <a:ln w="1047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9" name="降車場"/>
            <p:cNvGrpSpPr/>
            <p:nvPr/>
          </p:nvGrpSpPr>
          <p:grpSpPr>
            <a:xfrm>
              <a:off x="7227438" y="3341749"/>
              <a:ext cx="712304" cy="991901"/>
              <a:chOff x="3474451" y="3667216"/>
              <a:chExt cx="712304" cy="991901"/>
            </a:xfrm>
          </p:grpSpPr>
          <p:sp>
            <p:nvSpPr>
              <p:cNvPr id="518" name="四角形: 角を丸くする 41">
                <a:extLst>
                  <a:ext uri="{FF2B5EF4-FFF2-40B4-BE49-F238E27FC236}">
                    <a16:creationId xmlns:a16="http://schemas.microsoft.com/office/drawing/2014/main" id="{68A9DC97-3FBA-45E8-80A2-5E1B58E1858A}"/>
                  </a:ext>
                </a:extLst>
              </p:cNvPr>
              <p:cNvSpPr/>
              <p:nvPr/>
            </p:nvSpPr>
            <p:spPr>
              <a:xfrm>
                <a:off x="3474451" y="3667216"/>
                <a:ext cx="712304" cy="991901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2665" tIns="46333" rIns="92665" bIns="46333" rtlCol="0" anchor="ctr"/>
              <a:lstStyle/>
              <a:p>
                <a:pPr algn="ctr" defTabSz="379721"/>
                <a:endParaRPr lang="ja-JP" altLang="en-US" sz="1500">
                  <a:solidFill>
                    <a:prstClr val="white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endParaRPr>
              </a:p>
            </p:txBody>
          </p:sp>
          <p:sp>
            <p:nvSpPr>
              <p:cNvPr id="519" name="テキスト ボックス 518">
                <a:extLst>
                  <a:ext uri="{FF2B5EF4-FFF2-40B4-BE49-F238E27FC236}">
                    <a16:creationId xmlns:a16="http://schemas.microsoft.com/office/drawing/2014/main" id="{2C3E2980-6B16-448B-A3B0-B24B5D0F6CBC}"/>
                  </a:ext>
                </a:extLst>
              </p:cNvPr>
              <p:cNvSpPr txBox="1"/>
              <p:nvPr/>
            </p:nvSpPr>
            <p:spPr>
              <a:xfrm>
                <a:off x="3577970" y="4051228"/>
                <a:ext cx="557404" cy="233947"/>
              </a:xfrm>
              <a:prstGeom prst="rect">
                <a:avLst/>
              </a:prstGeom>
              <a:noFill/>
            </p:spPr>
            <p:txBody>
              <a:bodyPr wrap="square" lIns="92665" tIns="46333" rIns="92665" bIns="46333" rtlCol="0">
                <a:spAutoFit/>
              </a:bodyPr>
              <a:lstStyle/>
              <a:p>
                <a:pPr defTabSz="379721"/>
                <a:r>
                  <a:rPr lang="ja-JP" altLang="en-US" sz="900" b="1" dirty="0">
                    <a:solidFill>
                      <a:prstClr val="white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降車場</a:t>
                </a:r>
                <a:endParaRPr lang="en-US" altLang="ja-JP" sz="900" b="1" dirty="0">
                  <a:solidFill>
                    <a:prstClr val="white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endParaRPr>
              </a:p>
            </p:txBody>
          </p:sp>
        </p:grpSp>
        <p:sp>
          <p:nvSpPr>
            <p:cNvPr id="331" name="正方形/長方形 330">
              <a:extLst>
                <a:ext uri="{FF2B5EF4-FFF2-40B4-BE49-F238E27FC236}">
                  <a16:creationId xmlns:a16="http://schemas.microsoft.com/office/drawing/2014/main" id="{DD779383-9251-440D-8AB8-5A3D93CEA9AE}"/>
                </a:ext>
              </a:extLst>
            </p:cNvPr>
            <p:cNvSpPr/>
            <p:nvPr/>
          </p:nvSpPr>
          <p:spPr>
            <a:xfrm>
              <a:off x="6154179" y="1264014"/>
              <a:ext cx="660392" cy="293641"/>
            </a:xfrm>
            <a:prstGeom prst="rect">
              <a:avLst/>
            </a:prstGeom>
            <a:solidFill>
              <a:srgbClr val="8DE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665" tIns="46333" rIns="92665" bIns="46333" rtlCol="0" anchor="ctr"/>
            <a:lstStyle/>
            <a:p>
              <a:pPr algn="ctr" defTabSz="379721"/>
              <a:endParaRPr lang="ja-JP" altLang="en-US" sz="1500">
                <a:solidFill>
                  <a:prstClr val="white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517" name="テキスト ボックス 516">
              <a:extLst>
                <a:ext uri="{FF2B5EF4-FFF2-40B4-BE49-F238E27FC236}">
                  <a16:creationId xmlns:a16="http://schemas.microsoft.com/office/drawing/2014/main" id="{D927B50B-2BF3-43A3-B4BB-DDD9FFE7430F}"/>
                </a:ext>
              </a:extLst>
            </p:cNvPr>
            <p:cNvSpPr txBox="1"/>
            <p:nvPr/>
          </p:nvSpPr>
          <p:spPr>
            <a:xfrm>
              <a:off x="5846755" y="5680996"/>
              <a:ext cx="919952" cy="2196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 defTabSz="379721"/>
              <a:r>
                <a:rPr lang="ja-JP" altLang="en-US" sz="800" b="1" dirty="0">
                  <a:solidFill>
                    <a:prstClr val="white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ウララ３ビル</a:t>
              </a:r>
              <a:endParaRPr lang="en-US" altLang="ja-JP" sz="800" b="1" dirty="0">
                <a:solidFill>
                  <a:prstClr val="white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515" name="テキスト ボックス 514">
              <a:extLst>
                <a:ext uri="{FF2B5EF4-FFF2-40B4-BE49-F238E27FC236}">
                  <a16:creationId xmlns:a16="http://schemas.microsoft.com/office/drawing/2014/main" id="{08ECB85B-6F7B-4A56-9670-27CFB12AA7BD}"/>
                </a:ext>
              </a:extLst>
            </p:cNvPr>
            <p:cNvSpPr txBox="1"/>
            <p:nvPr/>
          </p:nvSpPr>
          <p:spPr>
            <a:xfrm>
              <a:off x="4316557" y="5680958"/>
              <a:ext cx="1278362" cy="21967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 defTabSz="379721"/>
              <a:r>
                <a:rPr lang="ja-JP" altLang="en-US" sz="800" b="1" dirty="0">
                  <a:solidFill>
                    <a:prstClr val="white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ウララ２ビル</a:t>
              </a:r>
              <a:endParaRPr lang="en-US" altLang="ja-JP" sz="800" b="1" dirty="0">
                <a:solidFill>
                  <a:prstClr val="white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339" name="四角形: 角を丸くする 47">
              <a:extLst>
                <a:ext uri="{FF2B5EF4-FFF2-40B4-BE49-F238E27FC236}">
                  <a16:creationId xmlns:a16="http://schemas.microsoft.com/office/drawing/2014/main" id="{57F881AF-9DF7-4868-AFA6-10029FA94C42}"/>
                </a:ext>
              </a:extLst>
            </p:cNvPr>
            <p:cNvSpPr/>
            <p:nvPr/>
          </p:nvSpPr>
          <p:spPr>
            <a:xfrm rot="16200000">
              <a:off x="6107934" y="2681454"/>
              <a:ext cx="250630" cy="43567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665" tIns="46333" rIns="92665" bIns="46333" rtlCol="0" anchor="ctr"/>
            <a:lstStyle/>
            <a:p>
              <a:pPr algn="ctr" defTabSz="379721"/>
              <a:endParaRPr lang="ja-JP" altLang="en-US" sz="1500">
                <a:solidFill>
                  <a:prstClr val="white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356" name="四角形: 角を丸くする 121">
              <a:extLst>
                <a:ext uri="{FF2B5EF4-FFF2-40B4-BE49-F238E27FC236}">
                  <a16:creationId xmlns:a16="http://schemas.microsoft.com/office/drawing/2014/main" id="{A4FD800C-0D50-4AE4-A812-43352C5E70FB}"/>
                </a:ext>
              </a:extLst>
            </p:cNvPr>
            <p:cNvSpPr/>
            <p:nvPr/>
          </p:nvSpPr>
          <p:spPr>
            <a:xfrm rot="16200000">
              <a:off x="5613197" y="2688054"/>
              <a:ext cx="250630" cy="43567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665" tIns="46333" rIns="92665" bIns="46333" rtlCol="0" anchor="ctr"/>
            <a:lstStyle/>
            <a:p>
              <a:pPr algn="ctr" defTabSz="379721"/>
              <a:endParaRPr lang="ja-JP" altLang="en-US" sz="1500">
                <a:solidFill>
                  <a:prstClr val="white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grpSp>
          <p:nvGrpSpPr>
            <p:cNvPr id="357" name="パティオ"/>
            <p:cNvGrpSpPr/>
            <p:nvPr/>
          </p:nvGrpSpPr>
          <p:grpSpPr>
            <a:xfrm rot="727665">
              <a:off x="6387710" y="1880110"/>
              <a:ext cx="647656" cy="324403"/>
              <a:chOff x="2267541" y="3867242"/>
              <a:chExt cx="647656" cy="324403"/>
            </a:xfrm>
          </p:grpSpPr>
          <p:sp>
            <p:nvSpPr>
              <p:cNvPr id="512" name="四角形: 角を丸くする 24">
                <a:extLst>
                  <a:ext uri="{FF2B5EF4-FFF2-40B4-BE49-F238E27FC236}">
                    <a16:creationId xmlns:a16="http://schemas.microsoft.com/office/drawing/2014/main" id="{FE2C975A-774E-46A5-957A-E897326036D0}"/>
                  </a:ext>
                </a:extLst>
              </p:cNvPr>
              <p:cNvSpPr/>
              <p:nvPr/>
            </p:nvSpPr>
            <p:spPr>
              <a:xfrm rot="17695314">
                <a:off x="2448693" y="3775624"/>
                <a:ext cx="237521" cy="485867"/>
              </a:xfrm>
              <a:prstGeom prst="roundRect">
                <a:avLst/>
              </a:prstGeom>
              <a:solidFill>
                <a:srgbClr val="FFBA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2665" tIns="46333" rIns="92665" bIns="46333" rtlCol="0" anchor="ctr"/>
              <a:lstStyle/>
              <a:p>
                <a:pPr algn="ctr" defTabSz="379721"/>
                <a:endParaRPr lang="ja-JP" altLang="en-US" sz="1500">
                  <a:solidFill>
                    <a:prstClr val="white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endParaRPr>
              </a:p>
            </p:txBody>
          </p:sp>
          <p:sp>
            <p:nvSpPr>
              <p:cNvPr id="513" name="テキスト ボックス 512">
                <a:extLst>
                  <a:ext uri="{FF2B5EF4-FFF2-40B4-BE49-F238E27FC236}">
                    <a16:creationId xmlns:a16="http://schemas.microsoft.com/office/drawing/2014/main" id="{05C96DC0-BFAD-47E7-92F4-8F8905C423A1}"/>
                  </a:ext>
                </a:extLst>
              </p:cNvPr>
              <p:cNvSpPr txBox="1"/>
              <p:nvPr/>
            </p:nvSpPr>
            <p:spPr>
              <a:xfrm rot="1515362">
                <a:off x="2267541" y="3867242"/>
                <a:ext cx="647656" cy="324403"/>
              </a:xfrm>
              <a:prstGeom prst="rect">
                <a:avLst/>
              </a:prstGeom>
              <a:noFill/>
            </p:spPr>
            <p:txBody>
              <a:bodyPr wrap="square" lIns="92665" tIns="46333" rIns="92665" bIns="46333" rtlCol="0" anchor="ctr">
                <a:spAutoFit/>
              </a:bodyPr>
              <a:lstStyle/>
              <a:p>
                <a:pPr defTabSz="379721"/>
                <a:r>
                  <a:rPr lang="en-US" altLang="ja-JP" sz="900" b="1" dirty="0">
                    <a:solidFill>
                      <a:prstClr val="white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Patio</a:t>
                </a:r>
              </a:p>
              <a:p>
                <a:pPr defTabSz="379721"/>
                <a:r>
                  <a:rPr lang="ja-JP" altLang="en-US" sz="600" b="1" dirty="0">
                    <a:solidFill>
                      <a:prstClr val="white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（パティオ）</a:t>
                </a:r>
                <a:endParaRPr lang="en-US" altLang="ja-JP" sz="800" b="1" dirty="0">
                  <a:solidFill>
                    <a:prstClr val="white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endParaRPr>
              </a:p>
            </p:txBody>
          </p:sp>
        </p:grpSp>
        <p:pic>
          <p:nvPicPr>
            <p:cNvPr id="358" name="図 357">
              <a:extLst>
                <a:ext uri="{FF2B5EF4-FFF2-40B4-BE49-F238E27FC236}">
                  <a16:creationId xmlns:a16="http://schemas.microsoft.com/office/drawing/2014/main" id="{5AF32D2F-C57F-40E6-8D78-56AFB51AD9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1156"/>
            <a:stretch/>
          </p:blipFill>
          <p:spPr>
            <a:xfrm>
              <a:off x="6441571" y="1128481"/>
              <a:ext cx="172703" cy="266886"/>
            </a:xfrm>
            <a:prstGeom prst="rect">
              <a:avLst/>
            </a:prstGeom>
          </p:spPr>
        </p:pic>
        <p:pic>
          <p:nvPicPr>
            <p:cNvPr id="359" name="図 358">
              <a:extLst>
                <a:ext uri="{FF2B5EF4-FFF2-40B4-BE49-F238E27FC236}">
                  <a16:creationId xmlns:a16="http://schemas.microsoft.com/office/drawing/2014/main" id="{F5AB93FC-7AAC-49CE-A86B-194C5E0F98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07856" y="2231706"/>
              <a:ext cx="433378" cy="478838"/>
            </a:xfrm>
            <a:prstGeom prst="rect">
              <a:avLst/>
            </a:prstGeom>
          </p:spPr>
        </p:pic>
        <p:grpSp>
          <p:nvGrpSpPr>
            <p:cNvPr id="360" name="東駐車場">
              <a:extLst>
                <a:ext uri="{FF2B5EF4-FFF2-40B4-BE49-F238E27FC236}">
                  <a16:creationId xmlns:a16="http://schemas.microsoft.com/office/drawing/2014/main" id="{86C7D666-1F3F-4E65-88E4-C438A13DEC9F}"/>
                </a:ext>
              </a:extLst>
            </p:cNvPr>
            <p:cNvGrpSpPr/>
            <p:nvPr/>
          </p:nvGrpSpPr>
          <p:grpSpPr>
            <a:xfrm>
              <a:off x="9231500" y="2760546"/>
              <a:ext cx="393330" cy="1499041"/>
              <a:chOff x="5309014" y="3981957"/>
              <a:chExt cx="296129" cy="920993"/>
            </a:xfrm>
          </p:grpSpPr>
          <p:grpSp>
            <p:nvGrpSpPr>
              <p:cNvPr id="508" name="グループ化 507">
                <a:extLst>
                  <a:ext uri="{FF2B5EF4-FFF2-40B4-BE49-F238E27FC236}">
                    <a16:creationId xmlns:a16="http://schemas.microsoft.com/office/drawing/2014/main" id="{F4C2B812-697D-443A-9F52-2FE3708AE4DA}"/>
                  </a:ext>
                </a:extLst>
              </p:cNvPr>
              <p:cNvGrpSpPr/>
              <p:nvPr/>
            </p:nvGrpSpPr>
            <p:grpSpPr>
              <a:xfrm>
                <a:off x="5351031" y="3981957"/>
                <a:ext cx="231718" cy="920993"/>
                <a:chOff x="5375415" y="3981957"/>
                <a:chExt cx="231718" cy="920993"/>
              </a:xfrm>
            </p:grpSpPr>
            <p:sp>
              <p:nvSpPr>
                <p:cNvPr id="510" name="テキスト ボックス 509">
                  <a:extLst>
                    <a:ext uri="{FF2B5EF4-FFF2-40B4-BE49-F238E27FC236}">
                      <a16:creationId xmlns:a16="http://schemas.microsoft.com/office/drawing/2014/main" id="{81079F77-2097-4398-8B7E-7046119CB13A}"/>
                    </a:ext>
                  </a:extLst>
                </p:cNvPr>
                <p:cNvSpPr txBox="1"/>
                <p:nvPr/>
              </p:nvSpPr>
              <p:spPr>
                <a:xfrm>
                  <a:off x="5375415" y="3981957"/>
                  <a:ext cx="231718" cy="92099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3">
                      <a:lumMod val="75000"/>
                    </a:schemeClr>
                  </a:solidFill>
                </a:ln>
              </p:spPr>
              <p:txBody>
                <a:bodyPr vert="eaVert" wrap="square" rtlCol="0">
                  <a:spAutoFit/>
                </a:bodyPr>
                <a:lstStyle/>
                <a:p>
                  <a:pPr algn="ctr" defTabSz="379721"/>
                  <a:endParaRPr lang="ja-JP" altLang="en-US" sz="800" b="1" dirty="0">
                    <a:ln w="6350">
                      <a:solidFill>
                        <a:schemeClr val="tx1"/>
                      </a:solidFill>
                    </a:ln>
                    <a:solidFill>
                      <a:prstClr val="white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</p:txBody>
            </p:sp>
            <p:sp>
              <p:nvSpPr>
                <p:cNvPr id="511" name="テキスト ボックス 510">
                  <a:extLst>
                    <a:ext uri="{FF2B5EF4-FFF2-40B4-BE49-F238E27FC236}">
                      <a16:creationId xmlns:a16="http://schemas.microsoft.com/office/drawing/2014/main" id="{98EEC5D2-AEE1-4F68-9550-4F83E11939D9}"/>
                    </a:ext>
                  </a:extLst>
                </p:cNvPr>
                <p:cNvSpPr txBox="1"/>
                <p:nvPr/>
              </p:nvSpPr>
              <p:spPr>
                <a:xfrm>
                  <a:off x="5375415" y="3982986"/>
                  <a:ext cx="231718" cy="65817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vert="eaVert" wrap="square" rtlCol="0" anchor="ctr">
                  <a:spAutoFit/>
                </a:bodyPr>
                <a:lstStyle/>
                <a:p>
                  <a:pPr algn="ctr" defTabSz="379721"/>
                  <a:r>
                    <a:rPr lang="ja-JP" altLang="en-US" sz="800" b="1" dirty="0">
                      <a:solidFill>
                        <a:srgbClr val="FF0000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土浦市営駅東駐車場</a:t>
                  </a:r>
                  <a:endParaRPr lang="en-US" altLang="ja-JP" sz="600" b="1" dirty="0">
                    <a:solidFill>
                      <a:srgbClr val="FF0000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</p:txBody>
            </p:sp>
          </p:grpSp>
          <p:pic>
            <p:nvPicPr>
              <p:cNvPr id="509" name="図 508">
                <a:extLst>
                  <a:ext uri="{FF2B5EF4-FFF2-40B4-BE49-F238E27FC236}">
                    <a16:creationId xmlns:a16="http://schemas.microsoft.com/office/drawing/2014/main" id="{44252120-71B3-424A-86CC-D596BD817D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309014" y="4638058"/>
                <a:ext cx="296129" cy="257038"/>
              </a:xfrm>
              <a:prstGeom prst="rect">
                <a:avLst/>
              </a:prstGeom>
            </p:spPr>
          </p:pic>
        </p:grpSp>
        <p:grpSp>
          <p:nvGrpSpPr>
            <p:cNvPr id="361" name="西駐車場">
              <a:extLst>
                <a:ext uri="{FF2B5EF4-FFF2-40B4-BE49-F238E27FC236}">
                  <a16:creationId xmlns:a16="http://schemas.microsoft.com/office/drawing/2014/main" id="{BC1CBE00-7EDA-49EF-B41A-623C6B36CA47}"/>
                </a:ext>
              </a:extLst>
            </p:cNvPr>
            <p:cNvGrpSpPr/>
            <p:nvPr/>
          </p:nvGrpSpPr>
          <p:grpSpPr>
            <a:xfrm>
              <a:off x="8416679" y="6079045"/>
              <a:ext cx="434369" cy="1048399"/>
              <a:chOff x="4901676" y="7268589"/>
              <a:chExt cx="327026" cy="562364"/>
            </a:xfrm>
          </p:grpSpPr>
          <p:grpSp>
            <p:nvGrpSpPr>
              <p:cNvPr id="504" name="グループ化 503">
                <a:extLst>
                  <a:ext uri="{FF2B5EF4-FFF2-40B4-BE49-F238E27FC236}">
                    <a16:creationId xmlns:a16="http://schemas.microsoft.com/office/drawing/2014/main" id="{338E85B0-35F4-487B-991B-A7DBECE4B674}"/>
                  </a:ext>
                </a:extLst>
              </p:cNvPr>
              <p:cNvGrpSpPr/>
              <p:nvPr/>
            </p:nvGrpSpPr>
            <p:grpSpPr>
              <a:xfrm>
                <a:off x="4901676" y="7268589"/>
                <a:ext cx="327026" cy="562364"/>
                <a:chOff x="4901676" y="7329549"/>
                <a:chExt cx="327026" cy="562364"/>
              </a:xfrm>
            </p:grpSpPr>
            <p:sp>
              <p:nvSpPr>
                <p:cNvPr id="506" name="テキスト ボックス 505">
                  <a:extLst>
                    <a:ext uri="{FF2B5EF4-FFF2-40B4-BE49-F238E27FC236}">
                      <a16:creationId xmlns:a16="http://schemas.microsoft.com/office/drawing/2014/main" id="{9D7719E1-56B0-4690-AD45-A11526B24D05}"/>
                    </a:ext>
                  </a:extLst>
                </p:cNvPr>
                <p:cNvSpPr txBox="1"/>
                <p:nvPr/>
              </p:nvSpPr>
              <p:spPr>
                <a:xfrm>
                  <a:off x="4904298" y="7329549"/>
                  <a:ext cx="324404" cy="56236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3">
                      <a:lumMod val="75000"/>
                    </a:schemeClr>
                  </a:solidFill>
                </a:ln>
              </p:spPr>
              <p:txBody>
                <a:bodyPr vert="eaVert" wrap="square" rtlCol="0">
                  <a:spAutoFit/>
                </a:bodyPr>
                <a:lstStyle/>
                <a:p>
                  <a:pPr algn="ctr" defTabSz="379721"/>
                  <a:r>
                    <a:rPr lang="ja-JP" altLang="en-US" sz="800" b="1" dirty="0">
                      <a:solidFill>
                        <a:prstClr val="white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　　</a:t>
                  </a:r>
                  <a:endParaRPr lang="en-US" altLang="ja-JP" sz="800" b="1" dirty="0">
                    <a:solidFill>
                      <a:prstClr val="white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  <a:p>
                  <a:pPr algn="ctr" defTabSz="379721"/>
                  <a:endParaRPr lang="ja-JP" altLang="en-US" sz="800" b="1" dirty="0">
                    <a:solidFill>
                      <a:prstClr val="white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</p:txBody>
            </p:sp>
            <p:sp>
              <p:nvSpPr>
                <p:cNvPr id="507" name="テキスト ボックス 506">
                  <a:extLst>
                    <a:ext uri="{FF2B5EF4-FFF2-40B4-BE49-F238E27FC236}">
                      <a16:creationId xmlns:a16="http://schemas.microsoft.com/office/drawing/2014/main" id="{2581AC5D-8A5D-4F4A-9C5D-90F9B3818441}"/>
                    </a:ext>
                  </a:extLst>
                </p:cNvPr>
                <p:cNvSpPr txBox="1"/>
                <p:nvPr/>
              </p:nvSpPr>
              <p:spPr>
                <a:xfrm>
                  <a:off x="4901676" y="7329549"/>
                  <a:ext cx="324404" cy="365054"/>
                </a:xfrm>
                <a:prstGeom prst="rect">
                  <a:avLst/>
                </a:prstGeom>
                <a:noFill/>
              </p:spPr>
              <p:txBody>
                <a:bodyPr vert="eaVert" wrap="square" rtlCol="0" anchor="ctr">
                  <a:spAutoFit/>
                </a:bodyPr>
                <a:lstStyle/>
                <a:p>
                  <a:pPr defTabSz="379721"/>
                  <a:r>
                    <a:rPr lang="ja-JP" altLang="en-US" sz="800" b="1" dirty="0">
                      <a:solidFill>
                        <a:srgbClr val="FF0000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土浦市営駅</a:t>
                  </a:r>
                  <a:endParaRPr lang="en-US" altLang="ja-JP" sz="800" b="1" dirty="0">
                    <a:solidFill>
                      <a:srgbClr val="FF0000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  <a:p>
                  <a:pPr defTabSz="379721"/>
                  <a:r>
                    <a:rPr lang="ja-JP" altLang="en-US" sz="800" b="1" dirty="0">
                      <a:solidFill>
                        <a:srgbClr val="FF0000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西駐車場</a:t>
                  </a:r>
                  <a:endParaRPr lang="en-US" altLang="ja-JP" sz="800" b="1" dirty="0">
                    <a:solidFill>
                      <a:srgbClr val="FF0000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</p:txBody>
            </p:sp>
          </p:grpSp>
          <p:pic>
            <p:nvPicPr>
              <p:cNvPr id="505" name="図 504">
                <a:extLst>
                  <a:ext uri="{FF2B5EF4-FFF2-40B4-BE49-F238E27FC236}">
                    <a16:creationId xmlns:a16="http://schemas.microsoft.com/office/drawing/2014/main" id="{0468EAF4-CC8F-4EAA-97A5-854D0FA92C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09719" y="7576348"/>
                <a:ext cx="296129" cy="225159"/>
              </a:xfrm>
              <a:prstGeom prst="rect">
                <a:avLst/>
              </a:prstGeom>
            </p:spPr>
          </p:pic>
        </p:grpSp>
        <p:pic>
          <p:nvPicPr>
            <p:cNvPr id="362" name="図 361">
              <a:extLst>
                <a:ext uri="{FF2B5EF4-FFF2-40B4-BE49-F238E27FC236}">
                  <a16:creationId xmlns:a16="http://schemas.microsoft.com/office/drawing/2014/main" id="{7E393F39-7990-4CF2-933B-D16FBA4EFC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64826" y="1267466"/>
              <a:ext cx="177449" cy="307436"/>
            </a:xfrm>
            <a:prstGeom prst="rect">
              <a:avLst/>
            </a:prstGeom>
          </p:spPr>
        </p:pic>
        <p:grpSp>
          <p:nvGrpSpPr>
            <p:cNvPr id="363" name="グループ化 362"/>
            <p:cNvGrpSpPr/>
            <p:nvPr/>
          </p:nvGrpSpPr>
          <p:grpSpPr>
            <a:xfrm>
              <a:off x="7056453" y="1046673"/>
              <a:ext cx="1168522" cy="584860"/>
              <a:chOff x="4644175" y="2858570"/>
              <a:chExt cx="1168522" cy="584860"/>
            </a:xfrm>
          </p:grpSpPr>
          <p:grpSp>
            <p:nvGrpSpPr>
              <p:cNvPr id="499" name="グループ化 498">
                <a:extLst>
                  <a:ext uri="{FF2B5EF4-FFF2-40B4-BE49-F238E27FC236}">
                    <a16:creationId xmlns:a16="http://schemas.microsoft.com/office/drawing/2014/main" id="{9272DC89-B88B-B3A7-D408-876F4C40CFE5}"/>
                  </a:ext>
                </a:extLst>
              </p:cNvPr>
              <p:cNvGrpSpPr/>
              <p:nvPr/>
            </p:nvGrpSpPr>
            <p:grpSpPr>
              <a:xfrm>
                <a:off x="4644175" y="2952075"/>
                <a:ext cx="1064926" cy="491355"/>
                <a:chOff x="6571489" y="186926"/>
                <a:chExt cx="1068904" cy="481885"/>
              </a:xfrm>
            </p:grpSpPr>
            <p:sp>
              <p:nvSpPr>
                <p:cNvPr id="502" name="吹き出し: 角を丸めた四角形 195">
                  <a:extLst>
                    <a:ext uri="{FF2B5EF4-FFF2-40B4-BE49-F238E27FC236}">
                      <a16:creationId xmlns:a16="http://schemas.microsoft.com/office/drawing/2014/main" id="{95FAE34A-F4F8-DB18-6515-27FCF7525095}"/>
                    </a:ext>
                  </a:extLst>
                </p:cNvPr>
                <p:cNvSpPr/>
                <p:nvPr/>
              </p:nvSpPr>
              <p:spPr>
                <a:xfrm>
                  <a:off x="6601820" y="186926"/>
                  <a:ext cx="1038573" cy="481885"/>
                </a:xfrm>
                <a:prstGeom prst="wedgeRoundRectCallout">
                  <a:avLst>
                    <a:gd name="adj1" fmla="val -72600"/>
                    <a:gd name="adj2" fmla="val 24093"/>
                    <a:gd name="adj3" fmla="val 16667"/>
                  </a:avLst>
                </a:prstGeom>
                <a:solidFill>
                  <a:schemeClr val="bg1"/>
                </a:solidFill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</p:txBody>
            </p:sp>
            <p:sp>
              <p:nvSpPr>
                <p:cNvPr id="503" name="テキスト ボックス 502">
                  <a:extLst>
                    <a:ext uri="{FF2B5EF4-FFF2-40B4-BE49-F238E27FC236}">
                      <a16:creationId xmlns:a16="http://schemas.microsoft.com/office/drawing/2014/main" id="{EF172852-DD13-1039-5FC3-C0E17534AC29}"/>
                    </a:ext>
                  </a:extLst>
                </p:cNvPr>
                <p:cNvSpPr txBox="1"/>
                <p:nvPr/>
              </p:nvSpPr>
              <p:spPr>
                <a:xfrm>
                  <a:off x="6571489" y="253231"/>
                  <a:ext cx="490414" cy="1231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379721"/>
                  <a:r>
                    <a:rPr lang="en-US" altLang="ja-JP" sz="800" b="1" dirty="0">
                      <a:solidFill>
                        <a:prstClr val="black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 【1</a:t>
                  </a:r>
                  <a:r>
                    <a:rPr lang="ja-JP" altLang="en-US" sz="800" b="1" dirty="0">
                      <a:solidFill>
                        <a:prstClr val="black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階</a:t>
                  </a:r>
                  <a:r>
                    <a:rPr lang="en-US" altLang="ja-JP" sz="800" b="1" dirty="0">
                      <a:solidFill>
                        <a:prstClr val="black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】</a:t>
                  </a:r>
                </a:p>
              </p:txBody>
            </p:sp>
          </p:grpSp>
          <p:pic>
            <p:nvPicPr>
              <p:cNvPr id="500" name="Picture 5">
                <a:extLst>
                  <a:ext uri="{FF2B5EF4-FFF2-40B4-BE49-F238E27FC236}">
                    <a16:creationId xmlns:a16="http://schemas.microsoft.com/office/drawing/2014/main" id="{BDD28CD4-2E8E-616F-8C76-5E0957AA2F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5329" y="3009582"/>
                <a:ext cx="378916" cy="359970"/>
              </a:xfrm>
              <a:prstGeom prst="rect">
                <a:avLst/>
              </a:prstGeom>
              <a:noFill/>
              <a:ln w="2857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1" name="正方形/長方形 500"/>
              <p:cNvSpPr/>
              <p:nvPr/>
            </p:nvSpPr>
            <p:spPr>
              <a:xfrm>
                <a:off x="5557298" y="2858570"/>
                <a:ext cx="255399" cy="25695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482" tIns="36482" rIns="36482" bIns="36482" rtlCol="0" anchor="ctr"/>
              <a:lstStyle/>
              <a:p>
                <a:pPr algn="ctr"/>
                <a:r>
                  <a:rPr lang="ja-JP" altLang="en-US" sz="1000" b="1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７</a:t>
                </a:r>
              </a:p>
            </p:txBody>
          </p:sp>
        </p:grpSp>
        <p:grpSp>
          <p:nvGrpSpPr>
            <p:cNvPr id="364" name="グループ化 363"/>
            <p:cNvGrpSpPr/>
            <p:nvPr/>
          </p:nvGrpSpPr>
          <p:grpSpPr>
            <a:xfrm>
              <a:off x="6355409" y="470273"/>
              <a:ext cx="1365510" cy="586519"/>
              <a:chOff x="6199472" y="365390"/>
              <a:chExt cx="1365510" cy="586519"/>
            </a:xfrm>
          </p:grpSpPr>
          <p:grpSp>
            <p:nvGrpSpPr>
              <p:cNvPr id="494" name="グループ化 493">
                <a:extLst>
                  <a:ext uri="{FF2B5EF4-FFF2-40B4-BE49-F238E27FC236}">
                    <a16:creationId xmlns:a16="http://schemas.microsoft.com/office/drawing/2014/main" id="{FF1DEAE5-F546-1916-6452-56DE44F6ABF1}"/>
                  </a:ext>
                </a:extLst>
              </p:cNvPr>
              <p:cNvGrpSpPr/>
              <p:nvPr/>
            </p:nvGrpSpPr>
            <p:grpSpPr>
              <a:xfrm>
                <a:off x="6199472" y="460554"/>
                <a:ext cx="1250572" cy="491355"/>
                <a:chOff x="6636549" y="243984"/>
                <a:chExt cx="1255245" cy="481885"/>
              </a:xfrm>
            </p:grpSpPr>
            <p:sp>
              <p:nvSpPr>
                <p:cNvPr id="497" name="吹き出し: 角を丸めた四角形 89">
                  <a:extLst>
                    <a:ext uri="{FF2B5EF4-FFF2-40B4-BE49-F238E27FC236}">
                      <a16:creationId xmlns:a16="http://schemas.microsoft.com/office/drawing/2014/main" id="{48A8473D-833A-A276-EB38-4CCB5ACD5B9E}"/>
                    </a:ext>
                  </a:extLst>
                </p:cNvPr>
                <p:cNvSpPr/>
                <p:nvPr/>
              </p:nvSpPr>
              <p:spPr>
                <a:xfrm>
                  <a:off x="6725371" y="243984"/>
                  <a:ext cx="1166423" cy="481885"/>
                </a:xfrm>
                <a:prstGeom prst="wedgeRoundRectCallout">
                  <a:avLst>
                    <a:gd name="adj1" fmla="val -35390"/>
                    <a:gd name="adj2" fmla="val 87251"/>
                    <a:gd name="adj3" fmla="val 16667"/>
                  </a:avLst>
                </a:prstGeom>
                <a:solidFill>
                  <a:schemeClr val="bg1"/>
                </a:solidFill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</p:txBody>
            </p:sp>
            <p:sp>
              <p:nvSpPr>
                <p:cNvPr id="498" name="テキスト ボックス 497">
                  <a:extLst>
                    <a:ext uri="{FF2B5EF4-FFF2-40B4-BE49-F238E27FC236}">
                      <a16:creationId xmlns:a16="http://schemas.microsoft.com/office/drawing/2014/main" id="{9F817695-1084-D10A-D298-6ECD44E628B1}"/>
                    </a:ext>
                  </a:extLst>
                </p:cNvPr>
                <p:cNvSpPr txBox="1"/>
                <p:nvPr/>
              </p:nvSpPr>
              <p:spPr>
                <a:xfrm>
                  <a:off x="6636549" y="283309"/>
                  <a:ext cx="62261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379721"/>
                  <a:r>
                    <a:rPr lang="en-US" altLang="ja-JP" sz="800" b="1" dirty="0">
                      <a:solidFill>
                        <a:prstClr val="black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 【2</a:t>
                  </a:r>
                  <a:r>
                    <a:rPr lang="ja-JP" altLang="en-US" sz="800" b="1" dirty="0">
                      <a:solidFill>
                        <a:prstClr val="black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階</a:t>
                  </a:r>
                  <a:r>
                    <a:rPr lang="en-US" altLang="ja-JP" sz="800" b="1" dirty="0">
                      <a:solidFill>
                        <a:prstClr val="black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】</a:t>
                  </a:r>
                </a:p>
                <a:p>
                  <a:pPr algn="ctr" defTabSz="379721"/>
                  <a:r>
                    <a:rPr lang="en-US" altLang="ja-JP" sz="700" b="1" dirty="0">
                      <a:solidFill>
                        <a:prstClr val="black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  </a:t>
                  </a:r>
                  <a:r>
                    <a:rPr lang="ja-JP" altLang="en-US" sz="700" b="1" dirty="0">
                      <a:solidFill>
                        <a:prstClr val="black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イベント</a:t>
                  </a:r>
                  <a:endParaRPr lang="en-US" altLang="ja-JP" sz="700" b="1" dirty="0">
                    <a:solidFill>
                      <a:prstClr val="black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  <a:p>
                  <a:pPr algn="ctr" defTabSz="379721"/>
                  <a:r>
                    <a:rPr lang="ja-JP" altLang="en-US" sz="700" b="1" dirty="0">
                      <a:solidFill>
                        <a:prstClr val="black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ホール</a:t>
                  </a:r>
                  <a:endParaRPr lang="en-US" altLang="ja-JP" sz="700" b="1" dirty="0">
                    <a:solidFill>
                      <a:prstClr val="black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</p:txBody>
            </p:sp>
          </p:grpSp>
          <p:pic>
            <p:nvPicPr>
              <p:cNvPr id="495" name="Picture 1">
                <a:extLst>
                  <a:ext uri="{FF2B5EF4-FFF2-40B4-BE49-F238E27FC236}">
                    <a16:creationId xmlns:a16="http://schemas.microsoft.com/office/drawing/2014/main" id="{9F7625C3-791B-E195-81DC-396A40B2D6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4999" y="582555"/>
                <a:ext cx="653600" cy="326799"/>
              </a:xfrm>
              <a:prstGeom prst="rect">
                <a:avLst/>
              </a:prstGeom>
              <a:noFill/>
              <a:ln w="381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6" name="正方形/長方形 495"/>
              <p:cNvSpPr/>
              <p:nvPr/>
            </p:nvSpPr>
            <p:spPr>
              <a:xfrm>
                <a:off x="7309583" y="365390"/>
                <a:ext cx="255399" cy="25695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482" tIns="36482" rIns="36482" bIns="36482" rtlCol="0" anchor="ctr"/>
              <a:lstStyle/>
              <a:p>
                <a:pPr algn="ctr"/>
                <a:r>
                  <a:rPr lang="ja-JP" altLang="en-US" sz="1000" b="1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９</a:t>
                </a:r>
              </a:p>
            </p:txBody>
          </p:sp>
        </p:grpSp>
        <p:pic>
          <p:nvPicPr>
            <p:cNvPr id="365" name="図 364">
              <a:extLst>
                <a:ext uri="{FF2B5EF4-FFF2-40B4-BE49-F238E27FC236}">
                  <a16:creationId xmlns:a16="http://schemas.microsoft.com/office/drawing/2014/main" id="{EA6E6176-D774-D8D7-1A2E-2E1824995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792"/>
            <a:stretch/>
          </p:blipFill>
          <p:spPr>
            <a:xfrm>
              <a:off x="3951672" y="3237136"/>
              <a:ext cx="525161" cy="615841"/>
            </a:xfrm>
            <a:prstGeom prst="rect">
              <a:avLst/>
            </a:prstGeom>
          </p:spPr>
        </p:pic>
        <p:grpSp>
          <p:nvGrpSpPr>
            <p:cNvPr id="366" name="グループ化 365"/>
            <p:cNvGrpSpPr/>
            <p:nvPr/>
          </p:nvGrpSpPr>
          <p:grpSpPr>
            <a:xfrm>
              <a:off x="5305656" y="124209"/>
              <a:ext cx="1072480" cy="849567"/>
              <a:chOff x="4877931" y="115445"/>
              <a:chExt cx="1072480" cy="849567"/>
            </a:xfrm>
          </p:grpSpPr>
          <p:grpSp>
            <p:nvGrpSpPr>
              <p:cNvPr id="487" name="グループ化 486">
                <a:extLst>
                  <a:ext uri="{FF2B5EF4-FFF2-40B4-BE49-F238E27FC236}">
                    <a16:creationId xmlns:a16="http://schemas.microsoft.com/office/drawing/2014/main" id="{042541A7-77DA-005C-995C-E6B4FE53D1CC}"/>
                  </a:ext>
                </a:extLst>
              </p:cNvPr>
              <p:cNvGrpSpPr/>
              <p:nvPr/>
            </p:nvGrpSpPr>
            <p:grpSpPr>
              <a:xfrm>
                <a:off x="4932629" y="325922"/>
                <a:ext cx="957493" cy="639090"/>
                <a:chOff x="7465293" y="363820"/>
                <a:chExt cx="961070" cy="471113"/>
              </a:xfrm>
            </p:grpSpPr>
            <p:sp>
              <p:nvSpPr>
                <p:cNvPr id="492" name="吹き出し: 角を丸めた四角形 199">
                  <a:extLst>
                    <a:ext uri="{FF2B5EF4-FFF2-40B4-BE49-F238E27FC236}">
                      <a16:creationId xmlns:a16="http://schemas.microsoft.com/office/drawing/2014/main" id="{BD776F47-1F3E-B99E-1CC4-52F042AAC5FE}"/>
                    </a:ext>
                  </a:extLst>
                </p:cNvPr>
                <p:cNvSpPr/>
                <p:nvPr/>
              </p:nvSpPr>
              <p:spPr>
                <a:xfrm>
                  <a:off x="7476953" y="363820"/>
                  <a:ext cx="865719" cy="471113"/>
                </a:xfrm>
                <a:prstGeom prst="wedgeRoundRectCallout">
                  <a:avLst>
                    <a:gd name="adj1" fmla="val 311"/>
                    <a:gd name="adj2" fmla="val 76848"/>
                    <a:gd name="adj3" fmla="val 16667"/>
                  </a:avLst>
                </a:prstGeom>
                <a:solidFill>
                  <a:schemeClr val="bg1"/>
                </a:solidFill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</p:txBody>
            </p:sp>
            <p:sp>
              <p:nvSpPr>
                <p:cNvPr id="493" name="テキスト ボックス 492">
                  <a:extLst>
                    <a:ext uri="{FF2B5EF4-FFF2-40B4-BE49-F238E27FC236}">
                      <a16:creationId xmlns:a16="http://schemas.microsoft.com/office/drawing/2014/main" id="{DC814701-6A87-8ED8-1D9B-C3376F4CAF12}"/>
                    </a:ext>
                  </a:extLst>
                </p:cNvPr>
                <p:cNvSpPr txBox="1"/>
                <p:nvPr/>
              </p:nvSpPr>
              <p:spPr>
                <a:xfrm>
                  <a:off x="7465293" y="379452"/>
                  <a:ext cx="961070" cy="1597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379721"/>
                  <a:r>
                    <a:rPr lang="en-US" altLang="ja-JP" sz="800" b="1" dirty="0">
                      <a:solidFill>
                        <a:prstClr val="black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 【3</a:t>
                  </a:r>
                  <a:r>
                    <a:rPr lang="ja-JP" altLang="en-US" sz="800" b="1" dirty="0">
                      <a:solidFill>
                        <a:prstClr val="black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階</a:t>
                  </a:r>
                  <a:r>
                    <a:rPr lang="en-US" altLang="ja-JP" sz="800" b="1" dirty="0">
                      <a:solidFill>
                        <a:prstClr val="black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】</a:t>
                  </a:r>
                  <a:r>
                    <a:rPr lang="en-US" altLang="ja-JP" sz="700" b="1" dirty="0">
                      <a:solidFill>
                        <a:prstClr val="black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 </a:t>
                  </a:r>
                  <a:r>
                    <a:rPr lang="ja-JP" altLang="en-US" sz="700" b="1" dirty="0">
                      <a:solidFill>
                        <a:prstClr val="black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店舗</a:t>
                  </a:r>
                  <a:endParaRPr lang="en-US" altLang="ja-JP" sz="700" b="1" dirty="0">
                    <a:solidFill>
                      <a:prstClr val="black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</p:txBody>
            </p:sp>
          </p:grpSp>
          <p:pic>
            <p:nvPicPr>
              <p:cNvPr id="488" name="Picture 3">
                <a:extLst>
                  <a:ext uri="{FF2B5EF4-FFF2-40B4-BE49-F238E27FC236}">
                    <a16:creationId xmlns:a16="http://schemas.microsoft.com/office/drawing/2014/main" id="{8728370F-B225-9485-2B5F-4713E0DA1C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9167" y="544568"/>
                <a:ext cx="603708" cy="335076"/>
              </a:xfrm>
              <a:prstGeom prst="rect">
                <a:avLst/>
              </a:prstGeom>
              <a:noFill/>
              <a:ln w="2857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9" name="正方形/長方形 488"/>
              <p:cNvSpPr/>
              <p:nvPr/>
            </p:nvSpPr>
            <p:spPr>
              <a:xfrm>
                <a:off x="5695012" y="115445"/>
                <a:ext cx="255399" cy="25695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482" tIns="36482" rIns="36482" bIns="36482" rtlCol="0" anchor="ctr"/>
              <a:lstStyle/>
              <a:p>
                <a:pPr algn="ctr"/>
                <a:r>
                  <a:rPr lang="ja-JP" altLang="en-US" sz="1000" b="1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８</a:t>
                </a:r>
              </a:p>
            </p:txBody>
          </p:sp>
          <p:pic>
            <p:nvPicPr>
              <p:cNvPr id="490" name="図 489">
                <a:extLst>
                  <a:ext uri="{FF2B5EF4-FFF2-40B4-BE49-F238E27FC236}">
                    <a16:creationId xmlns:a16="http://schemas.microsoft.com/office/drawing/2014/main" id="{EC341058-553F-761C-ED9E-E5CDE0CEF7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9080"/>
              <a:stretch/>
            </p:blipFill>
            <p:spPr>
              <a:xfrm>
                <a:off x="4911170" y="668165"/>
                <a:ext cx="245608" cy="202595"/>
              </a:xfrm>
              <a:prstGeom prst="rect">
                <a:avLst/>
              </a:prstGeom>
            </p:spPr>
          </p:pic>
          <p:pic>
            <p:nvPicPr>
              <p:cNvPr id="491" name="図 490">
                <a:extLst>
                  <a:ext uri="{FF2B5EF4-FFF2-40B4-BE49-F238E27FC236}">
                    <a16:creationId xmlns:a16="http://schemas.microsoft.com/office/drawing/2014/main" id="{EF79C6E8-09F5-49B3-A01C-B5E274F821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backgroundRemoval t="0" b="98049" l="895" r="94855">
                            <a14:foregroundMark x1="56152" y1="5854" x2="77405" y2="4878"/>
                            <a14:foregroundMark x1="6040" y1="13984" x2="6040" y2="13984"/>
                            <a14:foregroundMark x1="6040" y1="13821" x2="1790" y2="10894"/>
                            <a14:foregroundMark x1="1790" y1="12358" x2="895" y2="17561"/>
                            <a14:foregroundMark x1="39374" y1="89268" x2="45190" y2="98049"/>
                            <a14:foregroundMark x1="89933" y1="19675" x2="94855" y2="34634"/>
                            <a14:foregroundMark x1="74273" y1="813" x2="84340" y2="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7931" y="146398"/>
                <a:ext cx="272827" cy="375365"/>
              </a:xfrm>
              <a:prstGeom prst="rect">
                <a:avLst/>
              </a:prstGeom>
            </p:spPr>
          </p:pic>
        </p:grpSp>
        <p:grpSp>
          <p:nvGrpSpPr>
            <p:cNvPr id="367" name="アルカス"/>
            <p:cNvGrpSpPr/>
            <p:nvPr/>
          </p:nvGrpSpPr>
          <p:grpSpPr>
            <a:xfrm>
              <a:off x="7033831" y="1873804"/>
              <a:ext cx="1286963" cy="1158397"/>
              <a:chOff x="6833380" y="1019304"/>
              <a:chExt cx="1286963" cy="1158397"/>
            </a:xfrm>
          </p:grpSpPr>
          <p:sp>
            <p:nvSpPr>
              <p:cNvPr id="481" name="四角形: 角を丸くする 50">
                <a:extLst>
                  <a:ext uri="{FF2B5EF4-FFF2-40B4-BE49-F238E27FC236}">
                    <a16:creationId xmlns:a16="http://schemas.microsoft.com/office/drawing/2014/main" id="{7FD25B2F-BDFA-4A83-A74C-36991097EEF3}"/>
                  </a:ext>
                </a:extLst>
              </p:cNvPr>
              <p:cNvSpPr/>
              <p:nvPr/>
            </p:nvSpPr>
            <p:spPr>
              <a:xfrm>
                <a:off x="6905793" y="1190829"/>
                <a:ext cx="674344" cy="89065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2665" tIns="46333" rIns="92665" bIns="46333" rtlCol="0" anchor="ctr"/>
              <a:lstStyle/>
              <a:p>
                <a:pPr algn="ctr" defTabSz="379721"/>
                <a:endParaRPr lang="ja-JP" altLang="en-US" sz="1500">
                  <a:solidFill>
                    <a:srgbClr val="FFC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endParaRPr>
              </a:p>
            </p:txBody>
          </p:sp>
          <p:cxnSp>
            <p:nvCxnSpPr>
              <p:cNvPr id="482" name="直線コネクタ 481">
                <a:extLst>
                  <a:ext uri="{FF2B5EF4-FFF2-40B4-BE49-F238E27FC236}">
                    <a16:creationId xmlns:a16="http://schemas.microsoft.com/office/drawing/2014/main" id="{666C5176-230B-4CAE-BD38-0E97514FFF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20343" y="2177700"/>
                <a:ext cx="0" cy="1"/>
              </a:xfrm>
              <a:prstGeom prst="line">
                <a:avLst/>
              </a:prstGeom>
              <a:ln w="889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3" name="テキスト ボックス 482">
                <a:extLst>
                  <a:ext uri="{FF2B5EF4-FFF2-40B4-BE49-F238E27FC236}">
                    <a16:creationId xmlns:a16="http://schemas.microsoft.com/office/drawing/2014/main" id="{6B98A99F-DEC1-4AFC-8B16-38E27D4C8A1B}"/>
                  </a:ext>
                </a:extLst>
              </p:cNvPr>
              <p:cNvSpPr txBox="1"/>
              <p:nvPr/>
            </p:nvSpPr>
            <p:spPr>
              <a:xfrm>
                <a:off x="6905794" y="1230043"/>
                <a:ext cx="614674" cy="467893"/>
              </a:xfrm>
              <a:prstGeom prst="rect">
                <a:avLst/>
              </a:prstGeom>
              <a:noFill/>
            </p:spPr>
            <p:txBody>
              <a:bodyPr wrap="square" lIns="92665" tIns="46333" rIns="92665" bIns="46333" rtlCol="0">
                <a:spAutoFit/>
              </a:bodyPr>
              <a:lstStyle/>
              <a:p>
                <a:pPr algn="ctr" defTabSz="379721"/>
                <a:r>
                  <a:rPr lang="ja-JP" altLang="en-US" sz="800" b="1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アルカス</a:t>
                </a:r>
                <a:endParaRPr lang="en-US" altLang="ja-JP" sz="800" b="1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endParaRPr>
              </a:p>
              <a:p>
                <a:pPr algn="ctr" defTabSz="379721"/>
                <a:r>
                  <a:rPr lang="ja-JP" altLang="en-US" sz="800" b="1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土浦広場</a:t>
                </a:r>
                <a:endParaRPr lang="en-US" altLang="ja-JP" sz="800" b="1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endParaRPr>
              </a:p>
              <a:p>
                <a:pPr algn="ctr" defTabSz="379721"/>
                <a:r>
                  <a:rPr lang="ja-JP" altLang="en-US" sz="800" b="1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（屋外）</a:t>
                </a:r>
              </a:p>
            </p:txBody>
          </p:sp>
          <p:pic>
            <p:nvPicPr>
              <p:cNvPr id="484" name="Picture 10">
                <a:extLst>
                  <a:ext uri="{FF2B5EF4-FFF2-40B4-BE49-F238E27FC236}">
                    <a16:creationId xmlns:a16="http://schemas.microsoft.com/office/drawing/2014/main" id="{BE875833-5FCE-E75E-2404-CE22AEFF07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1255" y="1712274"/>
                <a:ext cx="299898" cy="297592"/>
              </a:xfrm>
              <a:prstGeom prst="rect">
                <a:avLst/>
              </a:prstGeom>
              <a:noFill/>
              <a:ln w="6350">
                <a:solidFill>
                  <a:srgbClr val="FFC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5" name="正方形/長方形 484"/>
              <p:cNvSpPr/>
              <p:nvPr/>
            </p:nvSpPr>
            <p:spPr>
              <a:xfrm>
                <a:off x="7218430" y="1735085"/>
                <a:ext cx="255399" cy="25695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482" tIns="36482" rIns="36482" bIns="36482" rtlCol="0" anchor="ctr"/>
              <a:lstStyle/>
              <a:p>
                <a:pPr algn="ctr"/>
                <a:r>
                  <a:rPr lang="ja-JP" altLang="en-US" sz="1000" b="1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１</a:t>
                </a:r>
                <a:r>
                  <a:rPr lang="en-US" altLang="ja-JP" sz="1000" b="1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4</a:t>
                </a:r>
                <a:endParaRPr lang="ja-JP" altLang="en-US" sz="1000" b="1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pic>
            <p:nvPicPr>
              <p:cNvPr id="486" name="図 485">
                <a:extLst>
                  <a:ext uri="{FF2B5EF4-FFF2-40B4-BE49-F238E27FC236}">
                    <a16:creationId xmlns:a16="http://schemas.microsoft.com/office/drawing/2014/main" id="{8D6421EF-2498-1153-51EC-342334D91C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9732"/>
              <a:stretch/>
            </p:blipFill>
            <p:spPr>
              <a:xfrm>
                <a:off x="6833380" y="1019304"/>
                <a:ext cx="232740" cy="362143"/>
              </a:xfrm>
              <a:prstGeom prst="rect">
                <a:avLst/>
              </a:prstGeom>
            </p:spPr>
          </p:pic>
        </p:grpSp>
        <p:grpSp>
          <p:nvGrpSpPr>
            <p:cNvPr id="368" name="グループ化 367"/>
            <p:cNvGrpSpPr/>
            <p:nvPr/>
          </p:nvGrpSpPr>
          <p:grpSpPr>
            <a:xfrm>
              <a:off x="7682524" y="1824518"/>
              <a:ext cx="711837" cy="878001"/>
              <a:chOff x="3811259" y="2514159"/>
              <a:chExt cx="711837" cy="878001"/>
            </a:xfrm>
          </p:grpSpPr>
          <p:grpSp>
            <p:nvGrpSpPr>
              <p:cNvPr id="476" name="グループ化 475">
                <a:extLst>
                  <a:ext uri="{FF2B5EF4-FFF2-40B4-BE49-F238E27FC236}">
                    <a16:creationId xmlns:a16="http://schemas.microsoft.com/office/drawing/2014/main" id="{260ECE27-32B0-4EE1-8935-6F259CBE90DC}"/>
                  </a:ext>
                </a:extLst>
              </p:cNvPr>
              <p:cNvGrpSpPr/>
              <p:nvPr/>
            </p:nvGrpSpPr>
            <p:grpSpPr>
              <a:xfrm>
                <a:off x="3811259" y="2567206"/>
                <a:ext cx="629536" cy="824954"/>
                <a:chOff x="4112638" y="4025778"/>
                <a:chExt cx="469407" cy="472581"/>
              </a:xfrm>
            </p:grpSpPr>
            <p:sp>
              <p:nvSpPr>
                <p:cNvPr id="479" name="正方形/長方形 478">
                  <a:extLst>
                    <a:ext uri="{FF2B5EF4-FFF2-40B4-BE49-F238E27FC236}">
                      <a16:creationId xmlns:a16="http://schemas.microsoft.com/office/drawing/2014/main" id="{056A9559-CC9C-4D12-B747-4382659C8439}"/>
                    </a:ext>
                  </a:extLst>
                </p:cNvPr>
                <p:cNvSpPr/>
                <p:nvPr/>
              </p:nvSpPr>
              <p:spPr>
                <a:xfrm rot="5400000">
                  <a:off x="4111049" y="4027367"/>
                  <a:ext cx="472581" cy="46940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79721"/>
                  <a:endParaRPr lang="ja-JP" altLang="en-US" sz="1500" dirty="0">
                    <a:solidFill>
                      <a:sysClr val="windowText" lastClr="000000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</p:txBody>
            </p:sp>
            <p:sp>
              <p:nvSpPr>
                <p:cNvPr id="480" name="テキスト ボックス 479">
                  <a:extLst>
                    <a:ext uri="{FF2B5EF4-FFF2-40B4-BE49-F238E27FC236}">
                      <a16:creationId xmlns:a16="http://schemas.microsoft.com/office/drawing/2014/main" id="{3BCF7953-F8AE-4DF1-859B-BFDDC7F42307}"/>
                    </a:ext>
                  </a:extLst>
                </p:cNvPr>
                <p:cNvSpPr txBox="1"/>
                <p:nvPr/>
              </p:nvSpPr>
              <p:spPr>
                <a:xfrm>
                  <a:off x="4112639" y="4126455"/>
                  <a:ext cx="469406" cy="196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379721"/>
                  <a:r>
                    <a:rPr lang="ja-JP" altLang="en-US" sz="800" b="1" dirty="0">
                      <a:solidFill>
                        <a:sysClr val="windowText" lastClr="000000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土浦市立</a:t>
                  </a:r>
                  <a:endParaRPr lang="en-US" altLang="ja-JP" sz="800" b="1" dirty="0">
                    <a:solidFill>
                      <a:sysClr val="windowText" lastClr="000000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  <a:p>
                  <a:pPr algn="ctr" defTabSz="379721"/>
                  <a:r>
                    <a:rPr lang="ja-JP" altLang="en-US" sz="800" b="1" dirty="0">
                      <a:solidFill>
                        <a:sysClr val="windowText" lastClr="000000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図書館</a:t>
                  </a:r>
                  <a:endParaRPr lang="en-US" altLang="ja-JP" sz="800" b="1" dirty="0">
                    <a:solidFill>
                      <a:sysClr val="windowText" lastClr="000000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</p:txBody>
            </p:sp>
          </p:grpSp>
          <p:pic>
            <p:nvPicPr>
              <p:cNvPr id="477" name="図 476">
                <a:extLst>
                  <a:ext uri="{FF2B5EF4-FFF2-40B4-BE49-F238E27FC236}">
                    <a16:creationId xmlns:a16="http://schemas.microsoft.com/office/drawing/2014/main" id="{CF6C0969-8560-F3E3-616D-9E17E256DC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9080"/>
              <a:stretch/>
            </p:blipFill>
            <p:spPr>
              <a:xfrm>
                <a:off x="4090791" y="3072342"/>
                <a:ext cx="369114" cy="304472"/>
              </a:xfrm>
              <a:prstGeom prst="rect">
                <a:avLst/>
              </a:prstGeom>
            </p:spPr>
          </p:pic>
          <p:pic>
            <p:nvPicPr>
              <p:cNvPr id="478" name="図 477">
                <a:extLst>
                  <a:ext uri="{FF2B5EF4-FFF2-40B4-BE49-F238E27FC236}">
                    <a16:creationId xmlns:a16="http://schemas.microsoft.com/office/drawing/2014/main" id="{12180EB8-AB33-6D4D-0B60-033D6DE20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BEBA8EAE-BF5A-486C-A8C5-ECC9F3942E4B}">
                    <a14:imgProps xmlns:a14="http://schemas.microsoft.com/office/drawing/2010/main">
                      <a14:imgLayer r:embed="rId32">
                        <a14:imgEffect>
                          <a14:backgroundRemoval t="0" b="98049" l="895" r="94855">
                            <a14:foregroundMark x1="56152" y1="5854" x2="77405" y2="4878"/>
                            <a14:foregroundMark x1="6040" y1="13984" x2="6040" y2="13984"/>
                            <a14:foregroundMark x1="6040" y1="13821" x2="1790" y2="10894"/>
                            <a14:foregroundMark x1="1790" y1="12358" x2="895" y2="17561"/>
                            <a14:foregroundMark x1="39374" y1="89268" x2="45190" y2="98049"/>
                            <a14:foregroundMark x1="89933" y1="19675" x2="94855" y2="34634"/>
                            <a14:foregroundMark x1="74273" y1="813" x2="84340" y2="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2846" y="2514159"/>
                <a:ext cx="260250" cy="358064"/>
              </a:xfrm>
              <a:prstGeom prst="rect">
                <a:avLst/>
              </a:prstGeom>
            </p:spPr>
          </p:pic>
        </p:grpSp>
        <p:pic>
          <p:nvPicPr>
            <p:cNvPr id="369" name="図 368">
              <a:extLst>
                <a:ext uri="{FF2B5EF4-FFF2-40B4-BE49-F238E27FC236}">
                  <a16:creationId xmlns:a16="http://schemas.microsoft.com/office/drawing/2014/main" id="{8D6421EF-2498-1153-51EC-342334D91C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19732"/>
            <a:stretch/>
          </p:blipFill>
          <p:spPr>
            <a:xfrm>
              <a:off x="7654295" y="1714669"/>
              <a:ext cx="269627" cy="419540"/>
            </a:xfrm>
            <a:prstGeom prst="rect">
              <a:avLst/>
            </a:prstGeom>
          </p:spPr>
        </p:pic>
        <p:sp>
          <p:nvSpPr>
            <p:cNvPr id="370" name="正方形/長方形 369"/>
            <p:cNvSpPr/>
            <p:nvPr/>
          </p:nvSpPr>
          <p:spPr>
            <a:xfrm>
              <a:off x="7712198" y="2387716"/>
              <a:ext cx="255399" cy="25695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482" tIns="36482" rIns="36482" bIns="36482" rtlCol="0" anchor="ctr"/>
            <a:lstStyle/>
            <a:p>
              <a:pPr algn="ctr"/>
              <a:r>
                <a:rPr lang="ja-JP" altLang="en-US" sz="1000" b="1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１</a:t>
              </a:r>
              <a:r>
                <a:rPr lang="en-US" altLang="ja-JP" sz="1000" b="1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3</a:t>
              </a:r>
              <a:endParaRPr lang="ja-JP" altLang="en-US" sz="10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grpSp>
          <p:nvGrpSpPr>
            <p:cNvPr id="371" name="ＳＴＡＴＩＯＮエリア"/>
            <p:cNvGrpSpPr/>
            <p:nvPr/>
          </p:nvGrpSpPr>
          <p:grpSpPr>
            <a:xfrm>
              <a:off x="8235350" y="2649385"/>
              <a:ext cx="1138632" cy="3265615"/>
              <a:chOff x="6582786" y="959522"/>
              <a:chExt cx="1138632" cy="3265615"/>
            </a:xfrm>
          </p:grpSpPr>
          <p:sp>
            <p:nvSpPr>
              <p:cNvPr id="453" name="正方形/長方形 452"/>
              <p:cNvSpPr/>
              <p:nvPr/>
            </p:nvSpPr>
            <p:spPr>
              <a:xfrm>
                <a:off x="6582786" y="1298002"/>
                <a:ext cx="976103" cy="2927135"/>
              </a:xfrm>
              <a:prstGeom prst="rect">
                <a:avLst/>
              </a:prstGeom>
              <a:solidFill>
                <a:srgbClr val="FF00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54" name="ＳＴＡＴＩＯＮ"/>
              <p:cNvGrpSpPr/>
              <p:nvPr/>
            </p:nvGrpSpPr>
            <p:grpSpPr>
              <a:xfrm>
                <a:off x="6597781" y="1288888"/>
                <a:ext cx="889574" cy="2874380"/>
                <a:chOff x="6597781" y="1288888"/>
                <a:chExt cx="889574" cy="2874380"/>
              </a:xfrm>
            </p:grpSpPr>
            <p:grpSp>
              <p:nvGrpSpPr>
                <p:cNvPr id="456" name="グループ化 455"/>
                <p:cNvGrpSpPr/>
                <p:nvPr/>
              </p:nvGrpSpPr>
              <p:grpSpPr>
                <a:xfrm>
                  <a:off x="6669789" y="2883560"/>
                  <a:ext cx="817566" cy="1279708"/>
                  <a:chOff x="6655072" y="3004222"/>
                  <a:chExt cx="817566" cy="1279708"/>
                </a:xfrm>
              </p:grpSpPr>
              <p:grpSp>
                <p:nvGrpSpPr>
                  <p:cNvPr id="469" name="プレイアトレ"/>
                  <p:cNvGrpSpPr/>
                  <p:nvPr/>
                </p:nvGrpSpPr>
                <p:grpSpPr>
                  <a:xfrm>
                    <a:off x="6655072" y="3041900"/>
                    <a:ext cx="817566" cy="1242030"/>
                    <a:chOff x="6655072" y="3041900"/>
                    <a:chExt cx="817566" cy="1242030"/>
                  </a:xfrm>
                </p:grpSpPr>
                <p:sp>
                  <p:nvSpPr>
                    <p:cNvPr id="471" name="正方形/長方形 470">
                      <a:extLst>
                        <a:ext uri="{FF2B5EF4-FFF2-40B4-BE49-F238E27FC236}">
                          <a16:creationId xmlns:a16="http://schemas.microsoft.com/office/drawing/2014/main" id="{B7E459B8-A48D-2C10-0BAA-8FF372F67D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5072" y="3041900"/>
                      <a:ext cx="817566" cy="124203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665" tIns="46333" rIns="92665" bIns="46333" rtlCol="0" anchor="ctr"/>
                    <a:lstStyle/>
                    <a:p>
                      <a:pPr algn="ctr"/>
                      <a:endParaRPr kumimoji="1" lang="ja-JP" altLang="en-US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p:txBody>
                </p:sp>
                <p:pic>
                  <p:nvPicPr>
                    <p:cNvPr id="472" name="Picture 2" descr="PLAY atre">
                      <a:extLst>
                        <a:ext uri="{FF2B5EF4-FFF2-40B4-BE49-F238E27FC236}">
                          <a16:creationId xmlns:a16="http://schemas.microsoft.com/office/drawing/2014/main" id="{4C6509D0-7D9F-D168-BDE8-08C659B2036D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736258" y="3557524"/>
                      <a:ext cx="668782" cy="177985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473" name="正方形/長方形 472"/>
                    <p:cNvSpPr/>
                    <p:nvPr/>
                  </p:nvSpPr>
                  <p:spPr>
                    <a:xfrm>
                      <a:off x="6736258" y="3913769"/>
                      <a:ext cx="255399" cy="25695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36482" tIns="36482" rIns="36482" bIns="36482" rtlCol="0" anchor="ctr"/>
                    <a:lstStyle/>
                    <a:p>
                      <a:pPr algn="ctr"/>
                      <a:r>
                        <a:rPr lang="ja-JP" altLang="en-US" sz="1000" b="1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１１</a:t>
                      </a:r>
                    </a:p>
                  </p:txBody>
                </p:sp>
                <p:pic>
                  <p:nvPicPr>
                    <p:cNvPr id="474" name="図 473">
                      <a:extLst>
                        <a:ext uri="{FF2B5EF4-FFF2-40B4-BE49-F238E27FC236}">
                          <a16:creationId xmlns:a16="http://schemas.microsoft.com/office/drawing/2014/main" id="{54FF2D6B-B80F-8871-A41B-D763BEC7E6B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7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 l="-9080"/>
                    <a:stretch/>
                  </p:blipFill>
                  <p:spPr>
                    <a:xfrm>
                      <a:off x="7076236" y="3889273"/>
                      <a:ext cx="369457" cy="30475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75" name="図 474">
                      <a:extLst>
                        <a:ext uri="{FF2B5EF4-FFF2-40B4-BE49-F238E27FC236}">
                          <a16:creationId xmlns:a16="http://schemas.microsoft.com/office/drawing/2014/main" id="{D09B824B-2354-4EC6-C3E2-C3E6ADDC926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608" t="13676" r="62045" b="34419"/>
                    <a:stretch/>
                  </p:blipFill>
                  <p:spPr>
                    <a:xfrm>
                      <a:off x="6750711" y="3070640"/>
                      <a:ext cx="580101" cy="43131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470" name="図 469">
                    <a:extLst>
                      <a:ext uri="{FF2B5EF4-FFF2-40B4-BE49-F238E27FC236}">
                        <a16:creationId xmlns:a16="http://schemas.microsoft.com/office/drawing/2014/main" id="{19546AF8-E6D6-4F5F-A6D1-76821B0A4C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t="20850"/>
                  <a:stretch/>
                </p:blipFill>
                <p:spPr>
                  <a:xfrm>
                    <a:off x="7263347" y="3004222"/>
                    <a:ext cx="207100" cy="3600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57" name="グループ化 456"/>
                <p:cNvGrpSpPr/>
                <p:nvPr/>
              </p:nvGrpSpPr>
              <p:grpSpPr>
                <a:xfrm>
                  <a:off x="6597781" y="1288888"/>
                  <a:ext cx="889574" cy="1349884"/>
                  <a:chOff x="6726769" y="1348233"/>
                  <a:chExt cx="889574" cy="1349884"/>
                </a:xfrm>
              </p:grpSpPr>
              <p:grpSp>
                <p:nvGrpSpPr>
                  <p:cNvPr id="458" name="JR"/>
                  <p:cNvGrpSpPr/>
                  <p:nvPr/>
                </p:nvGrpSpPr>
                <p:grpSpPr>
                  <a:xfrm>
                    <a:off x="6789252" y="1502820"/>
                    <a:ext cx="827091" cy="1195297"/>
                    <a:chOff x="7638994" y="1502820"/>
                    <a:chExt cx="827091" cy="1195297"/>
                  </a:xfrm>
                </p:grpSpPr>
                <p:sp>
                  <p:nvSpPr>
                    <p:cNvPr id="460" name="JR"/>
                    <p:cNvSpPr/>
                    <p:nvPr/>
                  </p:nvSpPr>
                  <p:spPr>
                    <a:xfrm>
                      <a:off x="7638995" y="1502820"/>
                      <a:ext cx="827090" cy="82343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pic>
                  <p:nvPicPr>
                    <p:cNvPr id="461" name="図 460">
                      <a:extLst>
                        <a:ext uri="{FF2B5EF4-FFF2-40B4-BE49-F238E27FC236}">
                          <a16:creationId xmlns:a16="http://schemas.microsoft.com/office/drawing/2014/main" id="{604810B0-BD15-BA6F-62E4-A41D0F07DC5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5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080567" y="1939372"/>
                      <a:ext cx="341615" cy="25986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462" name="正方形/長方形 461"/>
                    <p:cNvSpPr/>
                    <p:nvPr/>
                  </p:nvSpPr>
                  <p:spPr>
                    <a:xfrm>
                      <a:off x="8188606" y="1641899"/>
                      <a:ext cx="252000" cy="252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36482" tIns="36482" rIns="36482" bIns="36482" rtlCol="0" anchor="ctr"/>
                    <a:lstStyle/>
                    <a:p>
                      <a:pPr algn="ctr"/>
                      <a:r>
                        <a:rPr lang="ja-JP" altLang="en-US" sz="1000" b="1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１２</a:t>
                      </a:r>
                    </a:p>
                  </p:txBody>
                </p:sp>
                <p:pic>
                  <p:nvPicPr>
                    <p:cNvPr id="463" name="Picture 6" descr="Z:\★令和4年度\【事業関係フォルダ】\指定3　課題解決チャレンジ事業 ①中心市街地活性化\02　つちうらであそぼ・まなぼ\05 ロゴ関係\きむらぼ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668734" y="1904865"/>
                      <a:ext cx="378791" cy="315777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464" name="JR"/>
                    <p:cNvSpPr/>
                    <p:nvPr/>
                  </p:nvSpPr>
                  <p:spPr>
                    <a:xfrm>
                      <a:off x="7638995" y="2313021"/>
                      <a:ext cx="827090" cy="38509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65" name="テキスト ボックス 464">
                      <a:extLst>
                        <a:ext uri="{FF2B5EF4-FFF2-40B4-BE49-F238E27FC236}">
                          <a16:creationId xmlns:a16="http://schemas.microsoft.com/office/drawing/2014/main" id="{07872405-07D5-1F8C-0C48-84861302023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38994" y="2386294"/>
                      <a:ext cx="439731" cy="2150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0" tIns="36482" rIns="0" bIns="36482" rtlCol="0">
                      <a:spAutoFit/>
                    </a:bodyPr>
                    <a:lstStyle/>
                    <a:p>
                      <a:pPr algn="ctr" defTabSz="379721"/>
                      <a:r>
                        <a:rPr lang="en-US" altLang="ja-JP" sz="700" b="1" dirty="0">
                          <a:solidFill>
                            <a:prstClr val="black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2</a:t>
                      </a:r>
                      <a:r>
                        <a:rPr lang="ja-JP" altLang="en-US" sz="700" b="1" dirty="0">
                          <a:solidFill>
                            <a:prstClr val="black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階</a:t>
                      </a:r>
                      <a:r>
                        <a:rPr lang="ja-JP" altLang="en-US" sz="900" b="1" dirty="0">
                          <a:solidFill>
                            <a:prstClr val="black"/>
                          </a:solidFill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　　　</a:t>
                      </a:r>
                      <a:endParaRPr lang="en-US" altLang="ja-JP" sz="900" b="1" dirty="0">
                        <a:solidFill>
                          <a:prstClr val="black"/>
                        </a:solidFill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endParaRPr>
                    </a:p>
                  </p:txBody>
                </p:sp>
                <p:pic>
                  <p:nvPicPr>
                    <p:cNvPr id="466" name="Picture 5" descr="Z:\★令和4年度\【事業関係フォルダ】\指定3　課題解決チャレンジ事業 ①中心市街地活性化\02　つちうらであそぼ・まなぼ\05 ロゴ関係\logo_nanairo_01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008559" y="2337317"/>
                      <a:ext cx="336504" cy="336504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467" name="正方形/長方形 466">
                      <a:extLst>
                        <a:ext uri="{FF2B5EF4-FFF2-40B4-BE49-F238E27FC236}">
                          <a16:creationId xmlns:a16="http://schemas.microsoft.com/office/drawing/2014/main" id="{1F796FF9-1517-EDAB-1062-81C600E269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22480" y="1641899"/>
                      <a:ext cx="252000" cy="252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36482" tIns="36482" rIns="36482" bIns="36482" rtlCol="0" anchor="ctr"/>
                    <a:lstStyle/>
                    <a:p>
                      <a:pPr algn="ctr"/>
                      <a:r>
                        <a:rPr lang="ja-JP" altLang="en-US" sz="1000" b="1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１１</a:t>
                      </a:r>
                    </a:p>
                  </p:txBody>
                </p:sp>
                <p:sp>
                  <p:nvSpPr>
                    <p:cNvPr id="468" name="テキスト ボックス 467"/>
                    <p:cNvSpPr txBox="1"/>
                    <p:nvPr/>
                  </p:nvSpPr>
                  <p:spPr>
                    <a:xfrm>
                      <a:off x="7824329" y="1516768"/>
                      <a:ext cx="509937" cy="2027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ja-JP" altLang="en-US" sz="700" b="1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３階</a:t>
                      </a:r>
                    </a:p>
                  </p:txBody>
                </p:sp>
              </p:grpSp>
              <p:pic>
                <p:nvPicPr>
                  <p:cNvPr id="459" name="図 458">
                    <a:extLst>
                      <a:ext uri="{FF2B5EF4-FFF2-40B4-BE49-F238E27FC236}">
                        <a16:creationId xmlns:a16="http://schemas.microsoft.com/office/drawing/2014/main" id="{DF96301D-2542-403E-80EB-29BFDDABCE7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t="20692"/>
                  <a:stretch/>
                </p:blipFill>
                <p:spPr>
                  <a:xfrm>
                    <a:off x="6726769" y="1348233"/>
                    <a:ext cx="211880" cy="36000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455" name="図 454">
                <a:extLst>
                  <a:ext uri="{FF2B5EF4-FFF2-40B4-BE49-F238E27FC236}">
                    <a16:creationId xmlns:a16="http://schemas.microsoft.com/office/drawing/2014/main" id="{7BBE34CD-F244-CFDD-89C6-C1F396F6B1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print">
                <a:extLst>
                  <a:ext uri="{BEBA8EAE-BF5A-486C-A8C5-ECC9F3942E4B}">
                    <a14:imgProps xmlns:a14="http://schemas.microsoft.com/office/drawing/2010/main">
                      <a14:imgLayer r:embed="rId38">
                        <a14:imgEffect>
                          <a14:backgroundRemoval t="0" b="98049" l="895" r="94855">
                            <a14:foregroundMark x1="56152" y1="5854" x2="77405" y2="4878"/>
                            <a14:foregroundMark x1="6040" y1="13984" x2="6040" y2="13984"/>
                            <a14:foregroundMark x1="6040" y1="13821" x2="1790" y2="10894"/>
                            <a14:foregroundMark x1="1790" y1="12358" x2="895" y2="17561"/>
                            <a14:foregroundMark x1="39374" y1="89268" x2="45190" y2="98049"/>
                            <a14:foregroundMark x1="89933" y1="19675" x2="94855" y2="34634"/>
                            <a14:foregroundMark x1="74273" y1="813" x2="84340" y2="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2067" y="959522"/>
                <a:ext cx="309351" cy="425617"/>
              </a:xfrm>
              <a:prstGeom prst="rect">
                <a:avLst/>
              </a:prstGeom>
            </p:spPr>
          </p:pic>
        </p:grpSp>
        <p:grpSp>
          <p:nvGrpSpPr>
            <p:cNvPr id="376" name="ペデストリアンデッキ"/>
            <p:cNvGrpSpPr/>
            <p:nvPr/>
          </p:nvGrpSpPr>
          <p:grpSpPr>
            <a:xfrm>
              <a:off x="6374665" y="2702521"/>
              <a:ext cx="2896203" cy="1800201"/>
              <a:chOff x="2579826" y="3049920"/>
              <a:chExt cx="2896203" cy="1789319"/>
            </a:xfrm>
          </p:grpSpPr>
          <p:sp>
            <p:nvSpPr>
              <p:cNvPr id="450" name="正方形/長方形 449"/>
              <p:cNvSpPr/>
              <p:nvPr/>
            </p:nvSpPr>
            <p:spPr>
              <a:xfrm>
                <a:off x="4250200" y="3049920"/>
                <a:ext cx="109457" cy="1749838"/>
              </a:xfrm>
              <a:prstGeom prst="rect">
                <a:avLst/>
              </a:prstGeom>
              <a:solidFill>
                <a:srgbClr val="FFEF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2665" tIns="46333" rIns="92665" bIns="46333"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1" name="四角形: 角を丸くする 39">
                <a:extLst>
                  <a:ext uri="{FF2B5EF4-FFF2-40B4-BE49-F238E27FC236}">
                    <a16:creationId xmlns:a16="http://schemas.microsoft.com/office/drawing/2014/main" id="{B61CADC1-1A82-4C50-BA2B-DB88038FC51F}"/>
                  </a:ext>
                </a:extLst>
              </p:cNvPr>
              <p:cNvSpPr/>
              <p:nvPr/>
            </p:nvSpPr>
            <p:spPr>
              <a:xfrm>
                <a:off x="3303378" y="3542915"/>
                <a:ext cx="981262" cy="1256844"/>
              </a:xfrm>
              <a:prstGeom prst="roundRect">
                <a:avLst>
                  <a:gd name="adj" fmla="val 12102"/>
                </a:avLst>
              </a:prstGeom>
              <a:noFill/>
              <a:ln w="107950">
                <a:solidFill>
                  <a:srgbClr val="FFEF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2665" tIns="46333" rIns="92665" bIns="46333" rtlCol="0" anchor="ctr"/>
              <a:lstStyle/>
              <a:p>
                <a:pPr algn="ctr" defTabSz="379721"/>
                <a:endParaRPr lang="ja-JP" altLang="en-US" sz="1500">
                  <a:solidFill>
                    <a:prstClr val="white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endParaRPr>
              </a:p>
            </p:txBody>
          </p:sp>
          <p:cxnSp>
            <p:nvCxnSpPr>
              <p:cNvPr id="452" name="直線コネクタ 451">
                <a:extLst>
                  <a:ext uri="{FF2B5EF4-FFF2-40B4-BE49-F238E27FC236}">
                    <a16:creationId xmlns:a16="http://schemas.microsoft.com/office/drawing/2014/main" id="{EA3450BC-778D-4663-9DFC-66D257CF73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79826" y="4839238"/>
                <a:ext cx="2896203" cy="1"/>
              </a:xfrm>
              <a:prstGeom prst="line">
                <a:avLst/>
              </a:prstGeom>
              <a:ln w="98425">
                <a:solidFill>
                  <a:srgbClr val="FFEF7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8" name="テキスト ボックス 377">
              <a:extLst>
                <a:ext uri="{FF2B5EF4-FFF2-40B4-BE49-F238E27FC236}">
                  <a16:creationId xmlns:a16="http://schemas.microsoft.com/office/drawing/2014/main" id="{61B8790F-F79A-499E-A6D4-DC449D19F55E}"/>
                </a:ext>
              </a:extLst>
            </p:cNvPr>
            <p:cNvSpPr txBox="1"/>
            <p:nvPr/>
          </p:nvSpPr>
          <p:spPr>
            <a:xfrm>
              <a:off x="7939742" y="3361307"/>
              <a:ext cx="279473" cy="852133"/>
            </a:xfrm>
            <a:prstGeom prst="rect">
              <a:avLst/>
            </a:prstGeom>
            <a:noFill/>
          </p:spPr>
          <p:txBody>
            <a:bodyPr vert="eaVert" wrap="square" lIns="92665" tIns="46333" rIns="92665" bIns="46333" rtlCol="0" anchor="ctr">
              <a:spAutoFit/>
            </a:bodyPr>
            <a:lstStyle/>
            <a:p>
              <a:pPr defTabSz="379721"/>
              <a:r>
                <a:rPr lang="ja-JP" altLang="en-US" sz="600" b="1" dirty="0">
                  <a:solidFill>
                    <a:srgbClr val="E7E6E6">
                      <a:lumMod val="50000"/>
                    </a:srgbClr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ペデストリアンデッキ</a:t>
              </a:r>
            </a:p>
          </p:txBody>
        </p:sp>
        <p:grpSp>
          <p:nvGrpSpPr>
            <p:cNvPr id="379" name="バスロータリー"/>
            <p:cNvGrpSpPr/>
            <p:nvPr/>
          </p:nvGrpSpPr>
          <p:grpSpPr>
            <a:xfrm>
              <a:off x="7230248" y="4727181"/>
              <a:ext cx="742286" cy="1094884"/>
              <a:chOff x="7238110" y="4446904"/>
              <a:chExt cx="742286" cy="1094884"/>
            </a:xfrm>
          </p:grpSpPr>
          <p:grpSp>
            <p:nvGrpSpPr>
              <p:cNvPr id="446" name="バスロータリー"/>
              <p:cNvGrpSpPr/>
              <p:nvPr/>
            </p:nvGrpSpPr>
            <p:grpSpPr>
              <a:xfrm>
                <a:off x="7238110" y="4446904"/>
                <a:ext cx="742286" cy="1094884"/>
                <a:chOff x="3474451" y="3667216"/>
                <a:chExt cx="742286" cy="1094884"/>
              </a:xfrm>
            </p:grpSpPr>
            <p:sp>
              <p:nvSpPr>
                <p:cNvPr id="448" name="四角形: 角を丸くする 41">
                  <a:extLst>
                    <a:ext uri="{FF2B5EF4-FFF2-40B4-BE49-F238E27FC236}">
                      <a16:creationId xmlns:a16="http://schemas.microsoft.com/office/drawing/2014/main" id="{68A9DC97-3FBA-45E8-80A2-5E1B58E1858A}"/>
                    </a:ext>
                  </a:extLst>
                </p:cNvPr>
                <p:cNvSpPr/>
                <p:nvPr/>
              </p:nvSpPr>
              <p:spPr>
                <a:xfrm>
                  <a:off x="3474451" y="3667216"/>
                  <a:ext cx="712304" cy="1094884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2665" tIns="46333" rIns="92665" bIns="46333" rtlCol="0" anchor="ctr"/>
                <a:lstStyle/>
                <a:p>
                  <a:pPr algn="ctr" defTabSz="379721"/>
                  <a:endParaRPr lang="ja-JP" altLang="en-US" sz="1400">
                    <a:solidFill>
                      <a:prstClr val="white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</p:txBody>
            </p:sp>
            <p:sp>
              <p:nvSpPr>
                <p:cNvPr id="449" name="テキスト ボックス 448">
                  <a:extLst>
                    <a:ext uri="{FF2B5EF4-FFF2-40B4-BE49-F238E27FC236}">
                      <a16:creationId xmlns:a16="http://schemas.microsoft.com/office/drawing/2014/main" id="{2C3E2980-6B16-448B-A3B0-B24B5D0F6CBC}"/>
                    </a:ext>
                  </a:extLst>
                </p:cNvPr>
                <p:cNvSpPr txBox="1"/>
                <p:nvPr/>
              </p:nvSpPr>
              <p:spPr>
                <a:xfrm>
                  <a:off x="3495795" y="4176119"/>
                  <a:ext cx="720942" cy="344376"/>
                </a:xfrm>
                <a:prstGeom prst="rect">
                  <a:avLst/>
                </a:prstGeom>
                <a:noFill/>
              </p:spPr>
              <p:txBody>
                <a:bodyPr wrap="square" lIns="92665" tIns="46333" rIns="92665" bIns="46333" rtlCol="0">
                  <a:spAutoFit/>
                </a:bodyPr>
                <a:lstStyle/>
                <a:p>
                  <a:pPr defTabSz="379721"/>
                  <a:r>
                    <a:rPr lang="ja-JP" altLang="en-US" sz="800" b="1" dirty="0">
                      <a:solidFill>
                        <a:prstClr val="white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バス</a:t>
                  </a:r>
                  <a:endParaRPr lang="en-US" altLang="ja-JP" sz="800" b="1" dirty="0">
                    <a:solidFill>
                      <a:prstClr val="white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  <a:p>
                  <a:pPr defTabSz="379721"/>
                  <a:r>
                    <a:rPr lang="ja-JP" altLang="en-US" sz="800" b="1" dirty="0">
                      <a:solidFill>
                        <a:prstClr val="white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ロータリー</a:t>
                  </a:r>
                  <a:endParaRPr lang="en-US" altLang="ja-JP" sz="800" b="1" dirty="0">
                    <a:solidFill>
                      <a:prstClr val="white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</p:txBody>
            </p:sp>
          </p:grpSp>
          <p:pic>
            <p:nvPicPr>
              <p:cNvPr id="447" name="図 446">
                <a:extLst>
                  <a:ext uri="{FF2B5EF4-FFF2-40B4-BE49-F238E27FC236}">
                    <a16:creationId xmlns:a16="http://schemas.microsoft.com/office/drawing/2014/main" id="{C1220B02-858C-4DD5-81C1-1E96FF100B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395460" y="4501637"/>
                <a:ext cx="376257" cy="454170"/>
              </a:xfrm>
              <a:prstGeom prst="rect">
                <a:avLst/>
              </a:prstGeom>
            </p:spPr>
          </p:pic>
        </p:grpSp>
        <p:sp>
          <p:nvSpPr>
            <p:cNvPr id="386" name="正方形/長方形 385">
              <a:extLst>
                <a:ext uri="{FF2B5EF4-FFF2-40B4-BE49-F238E27FC236}">
                  <a16:creationId xmlns:a16="http://schemas.microsoft.com/office/drawing/2014/main" id="{DD779383-9251-440D-8AB8-5A3D93CEA9AE}"/>
                </a:ext>
              </a:extLst>
            </p:cNvPr>
            <p:cNvSpPr/>
            <p:nvPr/>
          </p:nvSpPr>
          <p:spPr>
            <a:xfrm>
              <a:off x="5008676" y="1262136"/>
              <a:ext cx="829821" cy="295519"/>
            </a:xfrm>
            <a:prstGeom prst="rect">
              <a:avLst/>
            </a:prstGeom>
            <a:solidFill>
              <a:srgbClr val="8DE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665" tIns="46333" rIns="92665" bIns="46333" rtlCol="0" anchor="ctr"/>
            <a:lstStyle/>
            <a:p>
              <a:pPr algn="ctr" defTabSz="379721"/>
              <a:endParaRPr lang="ja-JP" altLang="en-US" sz="1500">
                <a:solidFill>
                  <a:prstClr val="white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pic>
          <p:nvPicPr>
            <p:cNvPr id="387" name="図 386">
              <a:extLst>
                <a:ext uri="{FF2B5EF4-FFF2-40B4-BE49-F238E27FC236}">
                  <a16:creationId xmlns:a16="http://schemas.microsoft.com/office/drawing/2014/main" id="{52F19F75-FA5B-4CD3-AD63-EBBF094E9D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67963" y="1268894"/>
              <a:ext cx="160894" cy="315355"/>
            </a:xfrm>
            <a:prstGeom prst="rect">
              <a:avLst/>
            </a:prstGeom>
          </p:spPr>
        </p:pic>
        <p:pic>
          <p:nvPicPr>
            <p:cNvPr id="388" name="図 387">
              <a:extLst>
                <a:ext uri="{FF2B5EF4-FFF2-40B4-BE49-F238E27FC236}">
                  <a16:creationId xmlns:a16="http://schemas.microsoft.com/office/drawing/2014/main" id="{BED0FB30-2606-4598-AA42-43BCFFD719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3300"/>
            <a:stretch/>
          </p:blipFill>
          <p:spPr>
            <a:xfrm>
              <a:off x="5655395" y="1128307"/>
              <a:ext cx="146877" cy="220805"/>
            </a:xfrm>
            <a:prstGeom prst="rect">
              <a:avLst/>
            </a:prstGeom>
          </p:spPr>
        </p:pic>
        <p:cxnSp>
          <p:nvCxnSpPr>
            <p:cNvPr id="389" name="直線コネクタ 388">
              <a:extLst>
                <a:ext uri="{FF2B5EF4-FFF2-40B4-BE49-F238E27FC236}">
                  <a16:creationId xmlns:a16="http://schemas.microsoft.com/office/drawing/2014/main" id="{EF64CEAE-2F33-4B6E-89B9-754AE523D8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05724" y="1020461"/>
              <a:ext cx="962919" cy="119717"/>
            </a:xfrm>
            <a:prstGeom prst="line">
              <a:avLst/>
            </a:prstGeom>
            <a:ln w="857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0" name="モール505駐車場"/>
            <p:cNvGrpSpPr/>
            <p:nvPr/>
          </p:nvGrpSpPr>
          <p:grpSpPr>
            <a:xfrm>
              <a:off x="3681229" y="325704"/>
              <a:ext cx="878509" cy="592960"/>
              <a:chOff x="3186314" y="371656"/>
              <a:chExt cx="878509" cy="592960"/>
            </a:xfrm>
          </p:grpSpPr>
          <p:sp>
            <p:nvSpPr>
              <p:cNvPr id="443" name="正方形/長方形 442"/>
              <p:cNvSpPr/>
              <p:nvPr/>
            </p:nvSpPr>
            <p:spPr>
              <a:xfrm>
                <a:off x="3245310" y="371656"/>
                <a:ext cx="677751" cy="58097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4" name="テキスト ボックス 443">
                <a:extLst>
                  <a:ext uri="{FF2B5EF4-FFF2-40B4-BE49-F238E27FC236}">
                    <a16:creationId xmlns:a16="http://schemas.microsoft.com/office/drawing/2014/main" id="{2581AC5D-8A5D-4F4A-9C5D-90F9B3818441}"/>
                  </a:ext>
                </a:extLst>
              </p:cNvPr>
              <p:cNvSpPr txBox="1"/>
              <p:nvPr/>
            </p:nvSpPr>
            <p:spPr>
              <a:xfrm>
                <a:off x="3186314" y="390073"/>
                <a:ext cx="878509" cy="343121"/>
              </a:xfrm>
              <a:prstGeom prst="rect">
                <a:avLst/>
              </a:prstGeom>
              <a:noFill/>
            </p:spPr>
            <p:txBody>
              <a:bodyPr vert="horz" wrap="square" rtlCol="0" anchor="ctr">
                <a:spAutoFit/>
              </a:bodyPr>
              <a:lstStyle/>
              <a:p>
                <a:pPr defTabSz="379721"/>
                <a:r>
                  <a:rPr lang="ja-JP" altLang="en-US" sz="800" b="1" dirty="0">
                    <a:solidFill>
                      <a:srgbClr val="FF0000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モール</a:t>
                </a:r>
                <a:r>
                  <a:rPr lang="en-US" altLang="ja-JP" sz="800" b="1" dirty="0">
                    <a:solidFill>
                      <a:srgbClr val="FF0000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505</a:t>
                </a:r>
              </a:p>
              <a:p>
                <a:pPr defTabSz="379721"/>
                <a:r>
                  <a:rPr lang="ja-JP" altLang="en-US" sz="800" b="1" dirty="0">
                    <a:solidFill>
                      <a:srgbClr val="FF0000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駐車場</a:t>
                </a:r>
                <a:endParaRPr lang="en-US" altLang="ja-JP" sz="800" b="1" dirty="0">
                  <a:solidFill>
                    <a:srgbClr val="FF0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endParaRPr>
              </a:p>
            </p:txBody>
          </p:sp>
          <p:pic>
            <p:nvPicPr>
              <p:cNvPr id="445" name="図 444">
                <a:extLst>
                  <a:ext uri="{FF2B5EF4-FFF2-40B4-BE49-F238E27FC236}">
                    <a16:creationId xmlns:a16="http://schemas.microsoft.com/office/drawing/2014/main" id="{0468EAF4-CC8F-4EAA-97A5-854D0FA92C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534951" y="544858"/>
                <a:ext cx="420696" cy="419758"/>
              </a:xfrm>
              <a:prstGeom prst="rect">
                <a:avLst/>
              </a:prstGeom>
            </p:spPr>
          </p:pic>
        </p:grpSp>
        <p:grpSp>
          <p:nvGrpSpPr>
            <p:cNvPr id="391" name="グループ化 390"/>
            <p:cNvGrpSpPr/>
            <p:nvPr/>
          </p:nvGrpSpPr>
          <p:grpSpPr>
            <a:xfrm>
              <a:off x="3778755" y="1144493"/>
              <a:ext cx="1589512" cy="346089"/>
              <a:chOff x="3522856" y="1144493"/>
              <a:chExt cx="1589512" cy="346089"/>
            </a:xfrm>
          </p:grpSpPr>
          <p:sp>
            <p:nvSpPr>
              <p:cNvPr id="440" name="正方形/長方形 439">
                <a:extLst>
                  <a:ext uri="{FF2B5EF4-FFF2-40B4-BE49-F238E27FC236}">
                    <a16:creationId xmlns:a16="http://schemas.microsoft.com/office/drawing/2014/main" id="{6A1E2ABA-7533-4768-A814-373804A269E6}"/>
                  </a:ext>
                </a:extLst>
              </p:cNvPr>
              <p:cNvSpPr/>
              <p:nvPr/>
            </p:nvSpPr>
            <p:spPr>
              <a:xfrm rot="321071">
                <a:off x="3522856" y="1202582"/>
                <a:ext cx="1284266" cy="288000"/>
              </a:xfrm>
              <a:prstGeom prst="rect">
                <a:avLst/>
              </a:prstGeom>
              <a:solidFill>
                <a:srgbClr val="8DEF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2665" tIns="46333" rIns="92665" bIns="46333" rtlCol="0" anchor="ctr"/>
              <a:lstStyle/>
              <a:p>
                <a:pPr algn="ctr" defTabSz="379721"/>
                <a:endParaRPr lang="ja-JP" altLang="en-US" sz="1500">
                  <a:solidFill>
                    <a:prstClr val="white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endParaRPr>
              </a:p>
            </p:txBody>
          </p:sp>
          <p:sp>
            <p:nvSpPr>
              <p:cNvPr id="442" name="テキスト ボックス 441"/>
              <p:cNvSpPr txBox="1"/>
              <p:nvPr/>
            </p:nvSpPr>
            <p:spPr>
              <a:xfrm rot="186419">
                <a:off x="4741009" y="1144493"/>
                <a:ext cx="371359" cy="33582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ja-JP" altLang="en-US" sz="900" b="1" dirty="0">
                    <a:latin typeface="07やさしさゴシック手書き" pitchFamily="50" charset="-128"/>
                    <a:ea typeface="07やさしさゴシック手書き" pitchFamily="50" charset="-128"/>
                  </a:rPr>
                  <a:t>はるまちカフェ</a:t>
                </a:r>
              </a:p>
            </p:txBody>
          </p:sp>
        </p:grpSp>
        <p:sp>
          <p:nvSpPr>
            <p:cNvPr id="393" name="四角形: 角を丸くする 47">
              <a:extLst>
                <a:ext uri="{FF2B5EF4-FFF2-40B4-BE49-F238E27FC236}">
                  <a16:creationId xmlns:a16="http://schemas.microsoft.com/office/drawing/2014/main" id="{57F881AF-9DF7-4868-AFA6-10029FA94C42}"/>
                </a:ext>
              </a:extLst>
            </p:cNvPr>
            <p:cNvSpPr/>
            <p:nvPr/>
          </p:nvSpPr>
          <p:spPr>
            <a:xfrm rot="16200000">
              <a:off x="6586223" y="2704503"/>
              <a:ext cx="250630" cy="40277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665" tIns="46333" rIns="92665" bIns="46333" rtlCol="0" anchor="ctr"/>
            <a:lstStyle/>
            <a:p>
              <a:pPr algn="ctr" defTabSz="379721"/>
              <a:endParaRPr lang="ja-JP" altLang="en-US" sz="1500" dirty="0">
                <a:solidFill>
                  <a:prstClr val="white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grpSp>
          <p:nvGrpSpPr>
            <p:cNvPr id="395" name="グループ化 394"/>
            <p:cNvGrpSpPr/>
            <p:nvPr/>
          </p:nvGrpSpPr>
          <p:grpSpPr>
            <a:xfrm>
              <a:off x="4977444" y="1745989"/>
              <a:ext cx="904872" cy="630094"/>
              <a:chOff x="1026462" y="3701854"/>
              <a:chExt cx="904872" cy="630094"/>
            </a:xfrm>
          </p:grpSpPr>
          <p:grpSp>
            <p:nvGrpSpPr>
              <p:cNvPr id="432" name="グループ化 431">
                <a:extLst>
                  <a:ext uri="{FF2B5EF4-FFF2-40B4-BE49-F238E27FC236}">
                    <a16:creationId xmlns:a16="http://schemas.microsoft.com/office/drawing/2014/main" id="{B28997AE-D963-ADD1-39FC-4D1319015354}"/>
                  </a:ext>
                </a:extLst>
              </p:cNvPr>
              <p:cNvGrpSpPr/>
              <p:nvPr/>
            </p:nvGrpSpPr>
            <p:grpSpPr>
              <a:xfrm>
                <a:off x="1026462" y="3701854"/>
                <a:ext cx="904872" cy="630094"/>
                <a:chOff x="6469418" y="128313"/>
                <a:chExt cx="912088" cy="371663"/>
              </a:xfrm>
            </p:grpSpPr>
            <p:sp>
              <p:nvSpPr>
                <p:cNvPr id="435" name="吹き出し: 角を丸めた四角形 208">
                  <a:extLst>
                    <a:ext uri="{FF2B5EF4-FFF2-40B4-BE49-F238E27FC236}">
                      <a16:creationId xmlns:a16="http://schemas.microsoft.com/office/drawing/2014/main" id="{810C089A-8106-FB0E-1548-0A022E73B0E5}"/>
                    </a:ext>
                  </a:extLst>
                </p:cNvPr>
                <p:cNvSpPr/>
                <p:nvPr/>
              </p:nvSpPr>
              <p:spPr>
                <a:xfrm>
                  <a:off x="6481507" y="137061"/>
                  <a:ext cx="883801" cy="362915"/>
                </a:xfrm>
                <a:prstGeom prst="wedgeRoundRectCallout">
                  <a:avLst>
                    <a:gd name="adj1" fmla="val 34551"/>
                    <a:gd name="adj2" fmla="val -82463"/>
                    <a:gd name="adj3" fmla="val 16667"/>
                  </a:avLst>
                </a:prstGeom>
                <a:solidFill>
                  <a:schemeClr val="bg1"/>
                </a:solidFill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</p:txBody>
            </p:sp>
            <p:sp>
              <p:nvSpPr>
                <p:cNvPr id="436" name="テキスト ボックス 435">
                  <a:extLst>
                    <a:ext uri="{FF2B5EF4-FFF2-40B4-BE49-F238E27FC236}">
                      <a16:creationId xmlns:a16="http://schemas.microsoft.com/office/drawing/2014/main" id="{049CF055-0C5A-2C76-F84D-F374C5A8C1D5}"/>
                    </a:ext>
                  </a:extLst>
                </p:cNvPr>
                <p:cNvSpPr txBox="1"/>
                <p:nvPr/>
              </p:nvSpPr>
              <p:spPr>
                <a:xfrm>
                  <a:off x="6469418" y="128313"/>
                  <a:ext cx="912088" cy="1996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379721"/>
                  <a:r>
                    <a:rPr lang="en-US" altLang="ja-JP" sz="800" dirty="0">
                      <a:solidFill>
                        <a:prstClr val="black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 【</a:t>
                  </a:r>
                  <a:r>
                    <a:rPr lang="ja-JP" altLang="en-US" sz="800" dirty="0">
                      <a:solidFill>
                        <a:prstClr val="black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１階</a:t>
                  </a:r>
                  <a:r>
                    <a:rPr lang="en-US" altLang="ja-JP" sz="800" dirty="0">
                      <a:solidFill>
                        <a:prstClr val="black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】</a:t>
                  </a:r>
                </a:p>
                <a:p>
                  <a:pPr algn="ctr" defTabSz="379721"/>
                  <a:r>
                    <a:rPr lang="ja-JP" altLang="en-US" sz="800" dirty="0">
                      <a:solidFill>
                        <a:prstClr val="black"/>
                      </a:solidFill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バルーンアート</a:t>
                  </a:r>
                  <a:endParaRPr lang="en-US" altLang="ja-JP" sz="800" dirty="0">
                    <a:solidFill>
                      <a:prstClr val="black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</p:txBody>
            </p:sp>
          </p:grpSp>
          <p:sp>
            <p:nvSpPr>
              <p:cNvPr id="433" name="正方形/長方形 432"/>
              <p:cNvSpPr/>
              <p:nvPr/>
            </p:nvSpPr>
            <p:spPr>
              <a:xfrm>
                <a:off x="1126799" y="3987213"/>
                <a:ext cx="255399" cy="25695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482" tIns="36482" rIns="36482" bIns="36482" rtlCol="0" anchor="ctr"/>
              <a:lstStyle/>
              <a:p>
                <a:pPr algn="ctr"/>
                <a:r>
                  <a:rPr lang="ja-JP" altLang="en-US" sz="1000" b="1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１０</a:t>
                </a:r>
              </a:p>
            </p:txBody>
          </p:sp>
          <p:pic>
            <p:nvPicPr>
              <p:cNvPr id="434" name="図 433">
                <a:extLst>
                  <a:ext uri="{FF2B5EF4-FFF2-40B4-BE49-F238E27FC236}">
                    <a16:creationId xmlns:a16="http://schemas.microsoft.com/office/drawing/2014/main" id="{CDC53C14-6F21-3CDC-2607-09A970FFF6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9080"/>
              <a:stretch/>
            </p:blipFill>
            <p:spPr>
              <a:xfrm>
                <a:off x="1528915" y="3969882"/>
                <a:ext cx="369114" cy="304472"/>
              </a:xfrm>
              <a:prstGeom prst="rect">
                <a:avLst/>
              </a:prstGeom>
            </p:spPr>
          </p:pic>
        </p:grpSp>
        <p:grpSp>
          <p:nvGrpSpPr>
            <p:cNvPr id="396" name="グループ化 395"/>
            <p:cNvGrpSpPr/>
            <p:nvPr/>
          </p:nvGrpSpPr>
          <p:grpSpPr>
            <a:xfrm>
              <a:off x="4512270" y="3234806"/>
              <a:ext cx="2330006" cy="692661"/>
              <a:chOff x="4027919" y="3208026"/>
              <a:chExt cx="2330006" cy="800093"/>
            </a:xfrm>
          </p:grpSpPr>
          <p:sp>
            <p:nvSpPr>
              <p:cNvPr id="430" name="正方形/長方形 429"/>
              <p:cNvSpPr/>
              <p:nvPr/>
            </p:nvSpPr>
            <p:spPr>
              <a:xfrm>
                <a:off x="4027919" y="3208026"/>
                <a:ext cx="2330006" cy="74088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1" name="テキスト ボックス 430">
                <a:extLst>
                  <a:ext uri="{FF2B5EF4-FFF2-40B4-BE49-F238E27FC236}">
                    <a16:creationId xmlns:a16="http://schemas.microsoft.com/office/drawing/2014/main" id="{111EEEC5-445C-426A-9C9D-4796B0F895C0}"/>
                  </a:ext>
                </a:extLst>
              </p:cNvPr>
              <p:cNvSpPr txBox="1"/>
              <p:nvPr/>
            </p:nvSpPr>
            <p:spPr>
              <a:xfrm>
                <a:off x="4042526" y="3538268"/>
                <a:ext cx="1301980" cy="469851"/>
              </a:xfrm>
              <a:prstGeom prst="rect">
                <a:avLst/>
              </a:prstGeom>
              <a:noFill/>
            </p:spPr>
            <p:txBody>
              <a:bodyPr wrap="square" lIns="92665" tIns="46333" rIns="92665" bIns="46333" rtlCol="0">
                <a:spAutoFit/>
              </a:bodyPr>
              <a:lstStyle/>
              <a:p>
                <a:pPr defTabSz="379721"/>
                <a:r>
                  <a:rPr lang="ja-JP" altLang="en-US" sz="1000" b="1" dirty="0">
                    <a:solidFill>
                      <a:sysClr val="windowText" lastClr="000000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うらら大屋根広場　</a:t>
                </a:r>
                <a:endParaRPr lang="en-US" altLang="ja-JP" sz="1000" b="1" dirty="0">
                  <a:solidFill>
                    <a:sysClr val="windowText" lastClr="000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endParaRPr>
              </a:p>
              <a:p>
                <a:pPr defTabSz="379721"/>
                <a:r>
                  <a:rPr lang="ja-JP" altLang="en-US" sz="1000" b="1" dirty="0">
                    <a:solidFill>
                      <a:sysClr val="windowText" lastClr="000000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（</a:t>
                </a:r>
                <a:r>
                  <a:rPr lang="en-US" altLang="ja-JP" sz="1000" b="1" dirty="0">
                    <a:solidFill>
                      <a:sysClr val="windowText" lastClr="000000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1</a:t>
                </a:r>
                <a:r>
                  <a:rPr lang="ja-JP" altLang="en-US" sz="1000" b="1" dirty="0">
                    <a:solidFill>
                      <a:sysClr val="windowText" lastClr="000000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階）</a:t>
                </a:r>
              </a:p>
            </p:txBody>
          </p:sp>
        </p:grpSp>
        <p:pic>
          <p:nvPicPr>
            <p:cNvPr id="400" name="図 399">
              <a:extLst>
                <a:ext uri="{FF2B5EF4-FFF2-40B4-BE49-F238E27FC236}">
                  <a16:creationId xmlns:a16="http://schemas.microsoft.com/office/drawing/2014/main" id="{506B8053-6C3E-4989-A855-F722E8482D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8736"/>
            <a:stretch/>
          </p:blipFill>
          <p:spPr>
            <a:xfrm>
              <a:off x="4426818" y="3164515"/>
              <a:ext cx="305176" cy="485896"/>
            </a:xfrm>
            <a:prstGeom prst="rect">
              <a:avLst/>
            </a:prstGeom>
          </p:spPr>
        </p:pic>
        <p:grpSp>
          <p:nvGrpSpPr>
            <p:cNvPr id="401" name="グループ化 400">
              <a:extLst>
                <a:ext uri="{FF2B5EF4-FFF2-40B4-BE49-F238E27FC236}">
                  <a16:creationId xmlns:a16="http://schemas.microsoft.com/office/drawing/2014/main" id="{E234887B-7BC1-4B38-9E20-26914D829B28}"/>
                </a:ext>
              </a:extLst>
            </p:cNvPr>
            <p:cNvGrpSpPr/>
            <p:nvPr/>
          </p:nvGrpSpPr>
          <p:grpSpPr>
            <a:xfrm>
              <a:off x="5911304" y="3516771"/>
              <a:ext cx="357275" cy="341062"/>
              <a:chOff x="3374086" y="4481221"/>
              <a:chExt cx="215014" cy="233378"/>
            </a:xfrm>
          </p:grpSpPr>
          <p:pic>
            <p:nvPicPr>
              <p:cNvPr id="426" name="図 425">
                <a:extLst>
                  <a:ext uri="{FF2B5EF4-FFF2-40B4-BE49-F238E27FC236}">
                    <a16:creationId xmlns:a16="http://schemas.microsoft.com/office/drawing/2014/main" id="{59894BDD-0793-45EB-BD6D-D6ACCF987D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623" t="7253" r="30763" b="81164"/>
              <a:stretch/>
            </p:blipFill>
            <p:spPr>
              <a:xfrm>
                <a:off x="3379825" y="4481221"/>
                <a:ext cx="209275" cy="233378"/>
              </a:xfrm>
              <a:prstGeom prst="rect">
                <a:avLst/>
              </a:prstGeom>
            </p:spPr>
          </p:pic>
          <p:sp>
            <p:nvSpPr>
              <p:cNvPr id="427" name="テキスト ボックス 426">
                <a:extLst>
                  <a:ext uri="{FF2B5EF4-FFF2-40B4-BE49-F238E27FC236}">
                    <a16:creationId xmlns:a16="http://schemas.microsoft.com/office/drawing/2014/main" id="{2E10EFF2-D3E5-4D85-8374-8A39627C395F}"/>
                  </a:ext>
                </a:extLst>
              </p:cNvPr>
              <p:cNvSpPr txBox="1"/>
              <p:nvPr/>
            </p:nvSpPr>
            <p:spPr>
              <a:xfrm>
                <a:off x="3374086" y="4487044"/>
                <a:ext cx="211975" cy="199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36000" rIns="0" bIns="36000" rtlCol="0" anchor="ctr">
                <a:spAutoFit/>
              </a:bodyPr>
              <a:lstStyle/>
              <a:p>
                <a:pPr algn="ctr" defTabSz="379721"/>
                <a:r>
                  <a:rPr lang="en-US" altLang="ja-JP" sz="1400" b="1" dirty="0">
                    <a:solidFill>
                      <a:schemeClr val="bg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i</a:t>
                </a:r>
              </a:p>
            </p:txBody>
          </p:sp>
        </p:grpSp>
        <p:pic>
          <p:nvPicPr>
            <p:cNvPr id="402" name="図 401">
              <a:extLst>
                <a:ext uri="{FF2B5EF4-FFF2-40B4-BE49-F238E27FC236}">
                  <a16:creationId xmlns:a16="http://schemas.microsoft.com/office/drawing/2014/main" id="{AEA74132-2ECE-A6D3-1CC3-7731B36D2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403" y="3219422"/>
              <a:ext cx="390073" cy="539966"/>
            </a:xfrm>
            <a:prstGeom prst="rect">
              <a:avLst/>
            </a:prstGeom>
          </p:spPr>
        </p:pic>
        <p:sp>
          <p:nvSpPr>
            <p:cNvPr id="403" name="正方形/長方形 402"/>
            <p:cNvSpPr/>
            <p:nvPr/>
          </p:nvSpPr>
          <p:spPr>
            <a:xfrm>
              <a:off x="4047158" y="3974301"/>
              <a:ext cx="2787513" cy="1496234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テキスト ボックス 403">
              <a:extLst>
                <a:ext uri="{FF2B5EF4-FFF2-40B4-BE49-F238E27FC236}">
                  <a16:creationId xmlns:a16="http://schemas.microsoft.com/office/drawing/2014/main" id="{111EEEC5-445C-426A-9C9D-4796B0F895C0}"/>
                </a:ext>
              </a:extLst>
            </p:cNvPr>
            <p:cNvSpPr txBox="1"/>
            <p:nvPr/>
          </p:nvSpPr>
          <p:spPr>
            <a:xfrm>
              <a:off x="4790739" y="4029036"/>
              <a:ext cx="2062851" cy="255154"/>
            </a:xfrm>
            <a:prstGeom prst="rect">
              <a:avLst/>
            </a:prstGeom>
            <a:noFill/>
          </p:spPr>
          <p:txBody>
            <a:bodyPr wrap="square" lIns="92665" tIns="46333" rIns="92665" bIns="46333" rtlCol="0">
              <a:spAutoFit/>
            </a:bodyPr>
            <a:lstStyle/>
            <a:p>
              <a:pPr algn="ctr" defTabSz="379721"/>
              <a:r>
                <a:rPr lang="ja-JP" altLang="en-US" sz="1000" b="1" dirty="0">
                  <a:solidFill>
                    <a:schemeClr val="bg1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県南生涯学習センター（５階）</a:t>
              </a:r>
            </a:p>
          </p:txBody>
        </p:sp>
        <p:sp>
          <p:nvSpPr>
            <p:cNvPr id="405" name="正方形/長方形 404">
              <a:extLst>
                <a:ext uri="{FF2B5EF4-FFF2-40B4-BE49-F238E27FC236}">
                  <a16:creationId xmlns:a16="http://schemas.microsoft.com/office/drawing/2014/main" id="{77429738-EA65-C9B5-2C6B-844DE014C870}"/>
                </a:ext>
              </a:extLst>
            </p:cNvPr>
            <p:cNvSpPr/>
            <p:nvPr/>
          </p:nvSpPr>
          <p:spPr>
            <a:xfrm>
              <a:off x="4946429" y="4304339"/>
              <a:ext cx="1791748" cy="1091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665" tIns="46333" rIns="92665" bIns="46333" rtlCol="0" anchor="ctr"/>
            <a:lstStyle/>
            <a:p>
              <a:pPr algn="ctr"/>
              <a:endParaRPr kumimoji="1"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pic>
          <p:nvPicPr>
            <p:cNvPr id="406" name="図 405">
              <a:extLst>
                <a:ext uri="{FF2B5EF4-FFF2-40B4-BE49-F238E27FC236}">
                  <a16:creationId xmlns:a16="http://schemas.microsoft.com/office/drawing/2014/main" id="{0D05E682-F5D1-4F1C-B84C-3D2A87AA76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7209" t="24115" r="-1"/>
            <a:stretch/>
          </p:blipFill>
          <p:spPr>
            <a:xfrm>
              <a:off x="4465899" y="3959708"/>
              <a:ext cx="317352" cy="447994"/>
            </a:xfrm>
            <a:prstGeom prst="rect">
              <a:avLst/>
            </a:prstGeom>
          </p:spPr>
        </p:pic>
        <p:sp>
          <p:nvSpPr>
            <p:cNvPr id="407" name="テキスト ボックス 406">
              <a:extLst>
                <a:ext uri="{FF2B5EF4-FFF2-40B4-BE49-F238E27FC236}">
                  <a16:creationId xmlns:a16="http://schemas.microsoft.com/office/drawing/2014/main" id="{4E2E5E83-BD22-36B5-E256-5F20C1D7E236}"/>
                </a:ext>
              </a:extLst>
            </p:cNvPr>
            <p:cNvSpPr txBox="1"/>
            <p:nvPr/>
          </p:nvSpPr>
          <p:spPr>
            <a:xfrm>
              <a:off x="6219970" y="4830135"/>
              <a:ext cx="476870" cy="1828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36482" rIns="0" bIns="36482" rtlCol="0">
              <a:spAutoFit/>
            </a:bodyPr>
            <a:lstStyle/>
            <a:p>
              <a:pPr algn="ctr" defTabSz="379721"/>
              <a:r>
                <a:rPr lang="en-US" altLang="ja-JP" sz="700" b="1" dirty="0">
                  <a:solidFill>
                    <a:prstClr val="black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5</a:t>
              </a:r>
              <a:r>
                <a:rPr lang="ja-JP" altLang="en-US" sz="700" b="1" dirty="0">
                  <a:solidFill>
                    <a:prstClr val="black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階受付</a:t>
              </a:r>
              <a:endParaRPr lang="en-US" altLang="ja-JP" sz="700" b="1" dirty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grpSp>
          <p:nvGrpSpPr>
            <p:cNvPr id="408" name="グループ化 407">
              <a:extLst>
                <a:ext uri="{FF2B5EF4-FFF2-40B4-BE49-F238E27FC236}">
                  <a16:creationId xmlns:a16="http://schemas.microsoft.com/office/drawing/2014/main" id="{6A89F618-A8B4-4FC9-AF5A-6BBC3F9CC6B2}"/>
                </a:ext>
              </a:extLst>
            </p:cNvPr>
            <p:cNvGrpSpPr/>
            <p:nvPr/>
          </p:nvGrpSpPr>
          <p:grpSpPr>
            <a:xfrm>
              <a:off x="6090108" y="4690259"/>
              <a:ext cx="213563" cy="243955"/>
              <a:chOff x="3570999" y="4768523"/>
              <a:chExt cx="214360" cy="239253"/>
            </a:xfrm>
          </p:grpSpPr>
          <p:pic>
            <p:nvPicPr>
              <p:cNvPr id="424" name="図 423">
                <a:extLst>
                  <a:ext uri="{FF2B5EF4-FFF2-40B4-BE49-F238E27FC236}">
                    <a16:creationId xmlns:a16="http://schemas.microsoft.com/office/drawing/2014/main" id="{4D841612-5054-4F8E-8BAB-E0F9895FCB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623" t="7253" r="30763" b="81164"/>
              <a:stretch/>
            </p:blipFill>
            <p:spPr>
              <a:xfrm>
                <a:off x="3576084" y="4768523"/>
                <a:ext cx="209275" cy="233378"/>
              </a:xfrm>
              <a:prstGeom prst="rect">
                <a:avLst/>
              </a:prstGeom>
            </p:spPr>
          </p:pic>
          <p:sp>
            <p:nvSpPr>
              <p:cNvPr id="425" name="テキスト ボックス 424">
                <a:extLst>
                  <a:ext uri="{FF2B5EF4-FFF2-40B4-BE49-F238E27FC236}">
                    <a16:creationId xmlns:a16="http://schemas.microsoft.com/office/drawing/2014/main" id="{1EDEFDB7-C05C-4911-B964-6071C36E99C1}"/>
                  </a:ext>
                </a:extLst>
              </p:cNvPr>
              <p:cNvSpPr txBox="1"/>
              <p:nvPr/>
            </p:nvSpPr>
            <p:spPr>
              <a:xfrm>
                <a:off x="3570999" y="4769016"/>
                <a:ext cx="211974" cy="238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36000" rIns="0" bIns="36000" rtlCol="0" anchor="ctr">
                <a:spAutoFit/>
              </a:bodyPr>
              <a:lstStyle/>
              <a:p>
                <a:pPr algn="ctr" defTabSz="379721"/>
                <a:r>
                  <a:rPr lang="en-US" altLang="ja-JP" sz="1100" b="1" dirty="0">
                    <a:solidFill>
                      <a:schemeClr val="bg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i</a:t>
                </a:r>
              </a:p>
            </p:txBody>
          </p:sp>
        </p:grpSp>
        <p:sp>
          <p:nvSpPr>
            <p:cNvPr id="409" name="正方形/長方形 408"/>
            <p:cNvSpPr/>
            <p:nvPr/>
          </p:nvSpPr>
          <p:spPr>
            <a:xfrm>
              <a:off x="6404744" y="4496820"/>
              <a:ext cx="255399" cy="25695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482" tIns="36482" rIns="36482" bIns="36482" rtlCol="0" anchor="ctr"/>
            <a:lstStyle/>
            <a:p>
              <a:pPr algn="ctr"/>
              <a:r>
                <a:rPr lang="ja-JP" altLang="en-US" sz="1000" b="1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６</a:t>
              </a:r>
            </a:p>
          </p:txBody>
        </p:sp>
        <p:sp>
          <p:nvSpPr>
            <p:cNvPr id="410" name="正方形/長方形 409"/>
            <p:cNvSpPr/>
            <p:nvPr/>
          </p:nvSpPr>
          <p:spPr>
            <a:xfrm>
              <a:off x="5005909" y="4727181"/>
              <a:ext cx="255399" cy="25695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482" tIns="36482" rIns="36482" bIns="36482" rtlCol="0" anchor="ctr"/>
            <a:lstStyle/>
            <a:p>
              <a:pPr algn="ctr"/>
              <a:r>
                <a:rPr lang="ja-JP" altLang="en-US" sz="1000" b="1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１</a:t>
              </a:r>
            </a:p>
          </p:txBody>
        </p:sp>
        <p:sp>
          <p:nvSpPr>
            <p:cNvPr id="411" name="正方形/長方形 410"/>
            <p:cNvSpPr/>
            <p:nvPr/>
          </p:nvSpPr>
          <p:spPr>
            <a:xfrm>
              <a:off x="5586048" y="5109312"/>
              <a:ext cx="255399" cy="25695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482" tIns="36482" rIns="36482" bIns="36482" rtlCol="0" anchor="ctr"/>
            <a:lstStyle/>
            <a:p>
              <a:pPr algn="ctr"/>
              <a:r>
                <a:rPr lang="en-US" altLang="ja-JP" sz="1000" b="1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2</a:t>
              </a:r>
            </a:p>
          </p:txBody>
        </p:sp>
        <p:sp>
          <p:nvSpPr>
            <p:cNvPr id="412" name="正方形/長方形 411"/>
            <p:cNvSpPr/>
            <p:nvPr/>
          </p:nvSpPr>
          <p:spPr>
            <a:xfrm>
              <a:off x="5846980" y="5109312"/>
              <a:ext cx="255399" cy="25695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482" tIns="36482" rIns="36482" bIns="36482" rtlCol="0" anchor="ctr"/>
            <a:lstStyle/>
            <a:p>
              <a:pPr algn="ctr"/>
              <a:r>
                <a:rPr lang="en-US" altLang="ja-JP" sz="1000" b="1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3</a:t>
              </a:r>
              <a:endParaRPr lang="ja-JP" altLang="en-US" sz="10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grpSp>
          <p:nvGrpSpPr>
            <p:cNvPr id="413" name="グループ化 412"/>
            <p:cNvGrpSpPr/>
            <p:nvPr/>
          </p:nvGrpSpPr>
          <p:grpSpPr>
            <a:xfrm>
              <a:off x="5339642" y="4317224"/>
              <a:ext cx="743125" cy="270613"/>
              <a:chOff x="4207954" y="4948179"/>
              <a:chExt cx="743125" cy="270613"/>
            </a:xfrm>
          </p:grpSpPr>
          <p:sp>
            <p:nvSpPr>
              <p:cNvPr id="422" name="正方形/長方形 421"/>
              <p:cNvSpPr/>
              <p:nvPr/>
            </p:nvSpPr>
            <p:spPr>
              <a:xfrm>
                <a:off x="4670384" y="4948179"/>
                <a:ext cx="280695" cy="25695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482" tIns="36482" rIns="36482" bIns="36482" rtlCol="0" anchor="ctr"/>
              <a:lstStyle/>
              <a:p>
                <a:pPr algn="ctr"/>
                <a:r>
                  <a:rPr lang="en-US" altLang="ja-JP" sz="1000" b="1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5</a:t>
                </a:r>
                <a:endParaRPr lang="ja-JP" altLang="en-US" sz="1000" b="1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pic>
            <p:nvPicPr>
              <p:cNvPr id="423" name="Picture 7" descr="Z:\★令和4年度\【事業関係フォルダ】\指定3　課題解決チャレンジ事業 ①中心市街地活性化\02　つちうらであそぼ・まなぼ\05 ロゴ関係\英語発音体操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7954" y="4972357"/>
                <a:ext cx="426761" cy="2464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14" name="グループ化 413"/>
            <p:cNvGrpSpPr/>
            <p:nvPr/>
          </p:nvGrpSpPr>
          <p:grpSpPr>
            <a:xfrm>
              <a:off x="5452159" y="4653646"/>
              <a:ext cx="616269" cy="305482"/>
              <a:chOff x="5305481" y="4964527"/>
              <a:chExt cx="616269" cy="305482"/>
            </a:xfrm>
          </p:grpSpPr>
          <p:sp>
            <p:nvSpPr>
              <p:cNvPr id="420" name="正方形/長方形 419"/>
              <p:cNvSpPr/>
              <p:nvPr/>
            </p:nvSpPr>
            <p:spPr>
              <a:xfrm>
                <a:off x="5635406" y="4968647"/>
                <a:ext cx="286344" cy="2574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482" tIns="36482" rIns="36482" bIns="36482" rtlCol="0" anchor="ctr"/>
              <a:lstStyle/>
              <a:p>
                <a:pPr algn="ctr"/>
                <a:r>
                  <a:rPr lang="en-US" altLang="ja-JP" sz="1000" b="1" dirty="0">
                    <a:solidFill>
                      <a:schemeClr val="tx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4</a:t>
                </a:r>
                <a:endParaRPr lang="ja-JP" altLang="en-US" sz="1000" b="1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pic>
            <p:nvPicPr>
              <p:cNvPr id="421" name="Picture 2" descr="Z:\★令和4年度\【事業関係フォルダ】\指定3　課題解決チャレンジ事業 ①中心市街地活性化\02　つちうらであそぼ・まなぼ\05 ロゴ関係\image0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5481" y="4964527"/>
                <a:ext cx="305482" cy="3054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15" name="図 414">
              <a:extLst>
                <a:ext uri="{FF2B5EF4-FFF2-40B4-BE49-F238E27FC236}">
                  <a16:creationId xmlns:a16="http://schemas.microsoft.com/office/drawing/2014/main" id="{5068F34D-72E2-4A25-B02F-A32D34AC5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338" b="-584"/>
            <a:stretch/>
          </p:blipFill>
          <p:spPr>
            <a:xfrm>
              <a:off x="4068283" y="4953654"/>
              <a:ext cx="460543" cy="499630"/>
            </a:xfrm>
            <a:prstGeom prst="rect">
              <a:avLst/>
            </a:prstGeom>
          </p:spPr>
        </p:pic>
        <p:pic>
          <p:nvPicPr>
            <p:cNvPr id="416" name="図 415">
              <a:extLst>
                <a:ext uri="{FF2B5EF4-FFF2-40B4-BE49-F238E27FC236}">
                  <a16:creationId xmlns:a16="http://schemas.microsoft.com/office/drawing/2014/main" id="{5526891B-7050-45DB-B7BD-B82DEAF3F0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974" r="10756"/>
            <a:stretch/>
          </p:blipFill>
          <p:spPr>
            <a:xfrm>
              <a:off x="4086115" y="4538298"/>
              <a:ext cx="391783" cy="447462"/>
            </a:xfrm>
            <a:prstGeom prst="rect">
              <a:avLst/>
            </a:prstGeom>
          </p:spPr>
        </p:pic>
        <p:pic>
          <p:nvPicPr>
            <p:cNvPr id="417" name="図 416">
              <a:extLst>
                <a:ext uri="{FF2B5EF4-FFF2-40B4-BE49-F238E27FC236}">
                  <a16:creationId xmlns:a16="http://schemas.microsoft.com/office/drawing/2014/main" id="{34AE6B6B-6D22-E62A-8BF4-64CCF8FC1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print">
              <a:extLst>
                <a:ext uri="{BEBA8EAE-BF5A-486C-A8C5-ECC9F3942E4B}">
                  <a14:imgProps xmlns:a14="http://schemas.microsoft.com/office/drawing/2010/main">
                    <a14:imgLayer r:embed="rId45">
                      <a14:imgEffect>
                        <a14:backgroundRemoval t="0" b="98049" l="895" r="94855">
                          <a14:foregroundMark x1="56152" y1="5854" x2="77405" y2="4878"/>
                          <a14:foregroundMark x1="6040" y1="13984" x2="6040" y2="13984"/>
                          <a14:foregroundMark x1="6040" y1="13821" x2="1790" y2="10894"/>
                          <a14:foregroundMark x1="1790" y1="12358" x2="895" y2="17561"/>
                          <a14:foregroundMark x1="39374" y1="89268" x2="45190" y2="98049"/>
                          <a14:foregroundMark x1="89933" y1="19675" x2="94855" y2="34634"/>
                          <a14:foregroundMark x1="74273" y1="813" x2="84340" y2="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8507" y="4277189"/>
              <a:ext cx="287685" cy="395807"/>
            </a:xfrm>
            <a:prstGeom prst="rect">
              <a:avLst/>
            </a:prstGeom>
          </p:spPr>
        </p:pic>
        <p:pic>
          <p:nvPicPr>
            <p:cNvPr id="418" name="図 417">
              <a:extLst>
                <a:ext uri="{FF2B5EF4-FFF2-40B4-BE49-F238E27FC236}">
                  <a16:creationId xmlns:a16="http://schemas.microsoft.com/office/drawing/2014/main" id="{57FFA9BD-411B-430B-B1AE-3F74B95839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6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26706" y="4951876"/>
              <a:ext cx="455306" cy="454200"/>
            </a:xfrm>
            <a:prstGeom prst="rect">
              <a:avLst/>
            </a:prstGeom>
          </p:spPr>
        </p:pic>
        <p:pic>
          <p:nvPicPr>
            <p:cNvPr id="419" name="図 418">
              <a:extLst>
                <a:ext uri="{FF2B5EF4-FFF2-40B4-BE49-F238E27FC236}">
                  <a16:creationId xmlns:a16="http://schemas.microsoft.com/office/drawing/2014/main" id="{007960F3-0B2F-4702-AA02-AB89CF382E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291"/>
            <a:stretch/>
          </p:blipFill>
          <p:spPr>
            <a:xfrm>
              <a:off x="4540248" y="4553512"/>
              <a:ext cx="373713" cy="392321"/>
            </a:xfrm>
            <a:prstGeom prst="rect">
              <a:avLst/>
            </a:prstGeom>
          </p:spPr>
        </p:pic>
        <p:sp>
          <p:nvSpPr>
            <p:cNvPr id="399" name="テキスト ボックス 398">
              <a:extLst>
                <a:ext uri="{FF2B5EF4-FFF2-40B4-BE49-F238E27FC236}">
                  <a16:creationId xmlns:a16="http://schemas.microsoft.com/office/drawing/2014/main" id="{653BE46E-1FBE-AE87-78D3-563CECD185BB}"/>
                </a:ext>
              </a:extLst>
            </p:cNvPr>
            <p:cNvSpPr txBox="1"/>
            <p:nvPr/>
          </p:nvSpPr>
          <p:spPr>
            <a:xfrm>
              <a:off x="6179575" y="3640614"/>
              <a:ext cx="543023" cy="2140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36482" rIns="0" bIns="36482" rtlCol="0">
              <a:spAutoFit/>
            </a:bodyPr>
            <a:lstStyle/>
            <a:p>
              <a:pPr algn="ctr" defTabSz="379721"/>
              <a:r>
                <a:rPr lang="ja-JP" altLang="en-US" sz="900" b="1" dirty="0">
                  <a:solidFill>
                    <a:prstClr val="black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総合案内</a:t>
              </a:r>
              <a:endParaRPr lang="en-US" altLang="ja-JP" sz="900" b="1" dirty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  <p:graphicFrame>
        <p:nvGraphicFramePr>
          <p:cNvPr id="222" name="表 221">
            <a:extLst>
              <a:ext uri="{FF2B5EF4-FFF2-40B4-BE49-F238E27FC236}">
                <a16:creationId xmlns:a16="http://schemas.microsoft.com/office/drawing/2014/main" id="{844D528F-3B54-03AB-353D-A38EAC389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422747"/>
              </p:ext>
            </p:extLst>
          </p:nvPr>
        </p:nvGraphicFramePr>
        <p:xfrm>
          <a:off x="284140" y="6546128"/>
          <a:ext cx="4194149" cy="1529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2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704">
                <a:tc>
                  <a:txBody>
                    <a:bodyPr/>
                    <a:lstStyle/>
                    <a:p>
                      <a:endParaRPr kumimoji="1" lang="ja-JP" altLang="en-US" sz="8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92674" marR="92674" marT="46337" marB="46337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土浦市営駅西・駅東駐車場へ駐車</a:t>
                      </a:r>
                    </a:p>
                    <a:p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</a:t>
                      </a: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★県南センター総合受付に駐車券提示（２時間分補助券あり）</a:t>
                      </a:r>
                    </a:p>
                    <a:p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</a:t>
                      </a: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※</a:t>
                      </a: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ウララビル内の駐車場は補助対象外</a:t>
                      </a:r>
                    </a:p>
                  </a:txBody>
                  <a:tcPr marL="92674" marR="92674" marT="46337" marB="46337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803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92674" marR="92674" marT="46337" marB="46337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ウララビル地下駐輪場へ自転車を駐輪</a:t>
                      </a:r>
                    </a:p>
                    <a:p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★県南センター総合受付に駐輪券提示（補助券あり）</a:t>
                      </a:r>
                    </a:p>
                  </a:txBody>
                  <a:tcPr marL="92674" marR="92674" marT="46337" marB="46337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803">
                <a:tc>
                  <a:txBody>
                    <a:bodyPr/>
                    <a:lstStyle/>
                    <a:p>
                      <a:endParaRPr kumimoji="1" lang="ja-JP" altLang="en-US" sz="8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92674" marR="92674" marT="46337" marB="46337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県南生涯学習センターにて授乳用室あり（</a:t>
                      </a: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5</a:t>
                      </a: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階受付へお声がけください）</a:t>
                      </a:r>
                      <a:endParaRPr kumimoji="1" lang="en-US" altLang="ja-JP" sz="8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endParaRPr kumimoji="1" lang="ja-JP" altLang="en-US" sz="8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92674" marR="92674" marT="46337" marB="46337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182500"/>
                  </a:ext>
                </a:extLst>
              </a:tr>
              <a:tr h="339803">
                <a:tc>
                  <a:txBody>
                    <a:bodyPr/>
                    <a:lstStyle/>
                    <a:p>
                      <a:endParaRPr kumimoji="1" lang="ja-JP" altLang="en-US" sz="8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92674" marR="92674" marT="46337" marB="46337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県南センター内 　２か所男女トイレあり　 ２か所多目的トイレあり</a:t>
                      </a:r>
                    </a:p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※</a:t>
                      </a: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エントランス側 男女トイレ内　ベビーベッド設置（おむつ交換などにご利用ください）</a:t>
                      </a:r>
                    </a:p>
                  </a:txBody>
                  <a:tcPr marL="92674" marR="92674" marT="46337" marB="46337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974817"/>
                  </a:ext>
                </a:extLst>
              </a:tr>
            </a:tbl>
          </a:graphicData>
        </a:graphic>
      </p:graphicFrame>
      <p:pic>
        <p:nvPicPr>
          <p:cNvPr id="325" name="図 324">
            <a:extLst>
              <a:ext uri="{FF2B5EF4-FFF2-40B4-BE49-F238E27FC236}">
                <a16:creationId xmlns:a16="http://schemas.microsoft.com/office/drawing/2014/main" id="{58BE1A83-8FF5-41BF-AB7A-4EC5F174BB57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80"/>
          <a:stretch/>
        </p:blipFill>
        <p:spPr>
          <a:xfrm>
            <a:off x="261177" y="7762562"/>
            <a:ext cx="338853" cy="298052"/>
          </a:xfrm>
          <a:prstGeom prst="rect">
            <a:avLst/>
          </a:prstGeom>
        </p:spPr>
      </p:pic>
      <p:pic>
        <p:nvPicPr>
          <p:cNvPr id="323" name="図 322">
            <a:extLst>
              <a:ext uri="{FF2B5EF4-FFF2-40B4-BE49-F238E27FC236}">
                <a16:creationId xmlns:a16="http://schemas.microsoft.com/office/drawing/2014/main" id="{660F67AD-FB2A-4120-B613-EF6069A97CE8}"/>
              </a:ext>
            </a:extLst>
          </p:cNvPr>
          <p:cNvPicPr>
            <a:picLocks noChangeAspect="1"/>
          </p:cNvPicPr>
          <p:nvPr/>
        </p:nvPicPr>
        <p:blipFill rotWithShape="1">
          <a:blip r:embed="rId4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210" y="7393140"/>
            <a:ext cx="351356" cy="345447"/>
          </a:xfrm>
          <a:prstGeom prst="rect">
            <a:avLst/>
          </a:prstGeom>
        </p:spPr>
      </p:pic>
      <p:pic>
        <p:nvPicPr>
          <p:cNvPr id="322" name="図 321">
            <a:extLst>
              <a:ext uri="{FF2B5EF4-FFF2-40B4-BE49-F238E27FC236}">
                <a16:creationId xmlns:a16="http://schemas.microsoft.com/office/drawing/2014/main" id="{56B1BB3F-F846-4E32-918E-ECB44D321295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06" y="6672889"/>
            <a:ext cx="301931" cy="282426"/>
          </a:xfrm>
          <a:prstGeom prst="rect">
            <a:avLst/>
          </a:prstGeom>
        </p:spPr>
      </p:pic>
      <p:pic>
        <p:nvPicPr>
          <p:cNvPr id="324" name="図 323">
            <a:extLst>
              <a:ext uri="{FF2B5EF4-FFF2-40B4-BE49-F238E27FC236}">
                <a16:creationId xmlns:a16="http://schemas.microsoft.com/office/drawing/2014/main" id="{5825AE03-7245-407B-8079-B6B1CB91AA73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792"/>
          <a:stretch/>
        </p:blipFill>
        <p:spPr>
          <a:xfrm>
            <a:off x="300670" y="7088917"/>
            <a:ext cx="299360" cy="309853"/>
          </a:xfrm>
          <a:prstGeom prst="rect">
            <a:avLst/>
          </a:prstGeom>
        </p:spPr>
      </p:pic>
      <p:sp>
        <p:nvSpPr>
          <p:cNvPr id="394" name="吹き出し: 角を丸めた四角形 280">
            <a:extLst>
              <a:ext uri="{FF2B5EF4-FFF2-40B4-BE49-F238E27FC236}">
                <a16:creationId xmlns:a16="http://schemas.microsoft.com/office/drawing/2014/main" id="{DA7085D6-58ED-42ED-B84B-0E299077CB68}"/>
              </a:ext>
            </a:extLst>
          </p:cNvPr>
          <p:cNvSpPr/>
          <p:nvPr/>
        </p:nvSpPr>
        <p:spPr>
          <a:xfrm>
            <a:off x="5435549" y="973974"/>
            <a:ext cx="787550" cy="256951"/>
          </a:xfrm>
          <a:prstGeom prst="wedgeRoundRectCallout">
            <a:avLst>
              <a:gd name="adj1" fmla="val -10721"/>
              <a:gd name="adj2" fmla="val -106589"/>
              <a:gd name="adj3" fmla="val 16667"/>
            </a:avLst>
          </a:prstGeom>
          <a:solidFill>
            <a:schemeClr val="bg1"/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648" tIns="46325" rIns="92648" bIns="46325" rtlCol="0" anchor="ctr"/>
          <a:lstStyle/>
          <a:p>
            <a:pPr algn="ctr" defTabSz="379721"/>
            <a:r>
              <a:rPr lang="en-US" altLang="ja-JP" sz="800" b="1" dirty="0">
                <a:solidFill>
                  <a:srgbClr val="FFC000">
                    <a:lumMod val="50000"/>
                  </a:srgb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GoogleMap</a:t>
            </a:r>
          </a:p>
        </p:txBody>
      </p:sp>
      <p:pic>
        <p:nvPicPr>
          <p:cNvPr id="397" name="図 396">
            <a:extLst>
              <a:ext uri="{FF2B5EF4-FFF2-40B4-BE49-F238E27FC236}">
                <a16:creationId xmlns:a16="http://schemas.microsoft.com/office/drawing/2014/main" id="{19C200E2-00CB-4EC9-9CA3-1ACA6D8E1CFF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2" y="57530"/>
            <a:ext cx="744902" cy="7449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2" name="図 241">
            <a:extLst>
              <a:ext uri="{FF2B5EF4-FFF2-40B4-BE49-F238E27FC236}">
                <a16:creationId xmlns:a16="http://schemas.microsoft.com/office/drawing/2014/main" id="{5C7092AE-E075-8104-84FC-3F9700C9C63D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64" y="1669456"/>
            <a:ext cx="251536" cy="251536"/>
          </a:xfrm>
          <a:prstGeom prst="rect">
            <a:avLst/>
          </a:prstGeom>
        </p:spPr>
      </p:pic>
      <p:pic>
        <p:nvPicPr>
          <p:cNvPr id="243" name="図 242">
            <a:extLst>
              <a:ext uri="{FF2B5EF4-FFF2-40B4-BE49-F238E27FC236}">
                <a16:creationId xmlns:a16="http://schemas.microsoft.com/office/drawing/2014/main" id="{EDF1F553-C632-1D27-CBAB-F9566AB85A71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16" y="1654875"/>
            <a:ext cx="251536" cy="251536"/>
          </a:xfrm>
          <a:prstGeom prst="rect">
            <a:avLst/>
          </a:prstGeom>
        </p:spPr>
      </p:pic>
      <p:pic>
        <p:nvPicPr>
          <p:cNvPr id="244" name="図 243">
            <a:extLst>
              <a:ext uri="{FF2B5EF4-FFF2-40B4-BE49-F238E27FC236}">
                <a16:creationId xmlns:a16="http://schemas.microsoft.com/office/drawing/2014/main" id="{E791B8E2-C390-904C-CD1B-B1A415DD2579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35" y="2890664"/>
            <a:ext cx="224679" cy="224679"/>
          </a:xfrm>
          <a:prstGeom prst="rect">
            <a:avLst/>
          </a:prstGeom>
        </p:spPr>
      </p:pic>
      <p:sp>
        <p:nvSpPr>
          <p:cNvPr id="246" name="テキスト ボックス 245">
            <a:extLst>
              <a:ext uri="{FF2B5EF4-FFF2-40B4-BE49-F238E27FC236}">
                <a16:creationId xmlns:a16="http://schemas.microsoft.com/office/drawing/2014/main" id="{87A177AE-D758-91DE-FAF5-14EC9C9781A9}"/>
              </a:ext>
            </a:extLst>
          </p:cNvPr>
          <p:cNvSpPr txBox="1"/>
          <p:nvPr/>
        </p:nvSpPr>
        <p:spPr>
          <a:xfrm rot="186419">
            <a:off x="1103218" y="1480794"/>
            <a:ext cx="454972" cy="50209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ja-JP" altLang="en-US" sz="600" b="1" dirty="0">
                <a:latin typeface="07やさしさゴシック手書き" pitchFamily="50" charset="-128"/>
                <a:ea typeface="07やさしさゴシック手書き" pitchFamily="50" charset="-128"/>
              </a:rPr>
              <a:t>ドクターフォー</a:t>
            </a:r>
            <a:endParaRPr lang="en-US" altLang="ja-JP" sz="600" b="1" dirty="0">
              <a:latin typeface="07やさしさゴシック手書き" pitchFamily="50" charset="-128"/>
              <a:ea typeface="07やさしさゴシック手書き" pitchFamily="50" charset="-128"/>
            </a:endParaRPr>
          </a:p>
          <a:p>
            <a:pPr algn="ctr"/>
            <a:r>
              <a:rPr lang="ja-JP" altLang="en-US" sz="500" b="1" dirty="0">
                <a:latin typeface="07やさしさゴシック手書き" pitchFamily="50" charset="-128"/>
                <a:ea typeface="07やさしさゴシック手書き" pitchFamily="50" charset="-128"/>
              </a:rPr>
              <a:t>ユーラシア</a:t>
            </a:r>
          </a:p>
        </p:txBody>
      </p:sp>
      <p:sp>
        <p:nvSpPr>
          <p:cNvPr id="247" name="テキスト ボックス 246">
            <a:extLst>
              <a:ext uri="{FF2B5EF4-FFF2-40B4-BE49-F238E27FC236}">
                <a16:creationId xmlns:a16="http://schemas.microsoft.com/office/drawing/2014/main" id="{8D9E4D20-9C39-9543-B0CD-5952A37B872C}"/>
              </a:ext>
            </a:extLst>
          </p:cNvPr>
          <p:cNvSpPr txBox="1"/>
          <p:nvPr/>
        </p:nvSpPr>
        <p:spPr>
          <a:xfrm rot="186419">
            <a:off x="3249014" y="2924599"/>
            <a:ext cx="311008" cy="27797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ja-JP" altLang="en-US" sz="900" b="1" dirty="0">
                <a:latin typeface="07やさしさゴシック手書き" pitchFamily="50" charset="-128"/>
                <a:ea typeface="07やさしさゴシック手書き" pitchFamily="50" charset="-128"/>
              </a:rPr>
              <a:t>未来氷カフェ</a:t>
            </a:r>
            <a:endParaRPr lang="en-US" altLang="ja-JP" sz="900" b="1" dirty="0">
              <a:latin typeface="07やさしさゴシック手書き" pitchFamily="50" charset="-128"/>
              <a:ea typeface="07やさしさゴシック手書き" pitchFamily="50" charset="-128"/>
            </a:endParaRPr>
          </a:p>
          <a:p>
            <a:pPr algn="ctr"/>
            <a:r>
              <a:rPr lang="ja-JP" altLang="en-US" sz="900" b="1" dirty="0">
                <a:latin typeface="07やさしさゴシック手書き" pitchFamily="50" charset="-128"/>
                <a:ea typeface="07やさしさゴシック手書き" pitchFamily="50" charset="-128"/>
              </a:rPr>
              <a:t>かき氷店</a:t>
            </a:r>
          </a:p>
        </p:txBody>
      </p:sp>
      <p:pic>
        <p:nvPicPr>
          <p:cNvPr id="248" name="図 247">
            <a:extLst>
              <a:ext uri="{FF2B5EF4-FFF2-40B4-BE49-F238E27FC236}">
                <a16:creationId xmlns:a16="http://schemas.microsoft.com/office/drawing/2014/main" id="{FCEF6D1A-80B7-BCB2-0402-CEE54178E66C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548" y="5069849"/>
            <a:ext cx="251536" cy="251536"/>
          </a:xfrm>
          <a:prstGeom prst="rect">
            <a:avLst/>
          </a:prstGeom>
        </p:spPr>
      </p:pic>
      <p:pic>
        <p:nvPicPr>
          <p:cNvPr id="250" name="図 249">
            <a:extLst>
              <a:ext uri="{FF2B5EF4-FFF2-40B4-BE49-F238E27FC236}">
                <a16:creationId xmlns:a16="http://schemas.microsoft.com/office/drawing/2014/main" id="{31813B60-6A50-740B-E3E5-35787F7622DF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21" y="4696248"/>
            <a:ext cx="251536" cy="251536"/>
          </a:xfrm>
          <a:prstGeom prst="rect">
            <a:avLst/>
          </a:prstGeom>
        </p:spPr>
      </p:pic>
      <p:pic>
        <p:nvPicPr>
          <p:cNvPr id="251" name="図 250">
            <a:extLst>
              <a:ext uri="{FF2B5EF4-FFF2-40B4-BE49-F238E27FC236}">
                <a16:creationId xmlns:a16="http://schemas.microsoft.com/office/drawing/2014/main" id="{7EE99D8E-BE58-2E8A-D15E-33545C5A272B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BEBA8EAE-BF5A-486C-A8C5-ECC9F3942E4B}">
                <a14:imgProps xmlns:a14="http://schemas.microsoft.com/office/drawing/2010/main">
                  <a14:imgLayer r:embed="rId5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50" y="3417362"/>
            <a:ext cx="197131" cy="197131"/>
          </a:xfrm>
          <a:prstGeom prst="rect">
            <a:avLst/>
          </a:prstGeom>
        </p:spPr>
      </p:pic>
      <p:pic>
        <p:nvPicPr>
          <p:cNvPr id="254" name="図 253">
            <a:extLst>
              <a:ext uri="{FF2B5EF4-FFF2-40B4-BE49-F238E27FC236}">
                <a16:creationId xmlns:a16="http://schemas.microsoft.com/office/drawing/2014/main" id="{2269D5D1-1979-FAA5-FBE6-ACB6D586C703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95" y="7942063"/>
            <a:ext cx="251536" cy="251536"/>
          </a:xfrm>
          <a:prstGeom prst="rect">
            <a:avLst/>
          </a:prstGeom>
        </p:spPr>
      </p:pic>
      <p:sp>
        <p:nvSpPr>
          <p:cNvPr id="255" name="テキスト ボックス 254">
            <a:extLst>
              <a:ext uri="{FF2B5EF4-FFF2-40B4-BE49-F238E27FC236}">
                <a16:creationId xmlns:a16="http://schemas.microsoft.com/office/drawing/2014/main" id="{2B8D10D5-4D05-61F1-62A0-07DEE8F42EA6}"/>
              </a:ext>
            </a:extLst>
          </p:cNvPr>
          <p:cNvSpPr txBox="1"/>
          <p:nvPr/>
        </p:nvSpPr>
        <p:spPr>
          <a:xfrm>
            <a:off x="4880796" y="7966345"/>
            <a:ext cx="1301980" cy="247459"/>
          </a:xfrm>
          <a:prstGeom prst="rect">
            <a:avLst/>
          </a:prstGeom>
          <a:noFill/>
        </p:spPr>
        <p:txBody>
          <a:bodyPr wrap="square" lIns="92665" tIns="46333" rIns="92665" bIns="46333" rtlCol="0">
            <a:spAutoFit/>
          </a:bodyPr>
          <a:lstStyle/>
          <a:p>
            <a:pPr defTabSz="379721"/>
            <a:r>
              <a:rPr lang="ja-JP" altLang="en-US" sz="1000" b="1" dirty="0">
                <a:solidFill>
                  <a:sysClr val="windowText" lastClr="00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飲食店マーク</a:t>
            </a:r>
            <a:endParaRPr lang="en-US" altLang="ja-JP" sz="1000" b="1" dirty="0">
              <a:solidFill>
                <a:sysClr val="windowText" lastClr="00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CE5199D-0CF3-7844-495B-7E9AD051EE79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836" y="5804395"/>
            <a:ext cx="351989" cy="35198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00695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735</Words>
  <Application>Microsoft Office PowerPoint</Application>
  <PresentationFormat>B4 (JIS) 257x364 mm</PresentationFormat>
  <Paragraphs>200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07やさしさゴシック手書き</vt:lpstr>
      <vt:lpstr>BIZ UDPゴシック</vt:lpstr>
      <vt:lpstr>UD デジタル 教科書体 NK-R</vt:lpstr>
      <vt:lpstr>UD デジタル 教科書体 NP-R</vt:lpstr>
      <vt:lpstr>コーポレート・ロゴ（ラウンド）</vt:lpstr>
      <vt:lpstr>マメロン 5 Hi Regular</vt:lpstr>
      <vt:lpstr>游ゴシック</vt:lpstr>
      <vt:lpstr>Arial</vt:lpstr>
      <vt:lpstr>Calibri</vt:lpstr>
      <vt:lpstr>Calibri Light</vt:lpstr>
      <vt:lpstr>Century</vt:lpstr>
      <vt:lpstr>Office テーマ</vt:lpstr>
      <vt:lpstr>1_Office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kennan09</dc:creator>
  <cp:lastModifiedBy>Kennan24</cp:lastModifiedBy>
  <cp:revision>42</cp:revision>
  <cp:lastPrinted>2022-07-26T09:20:34Z</cp:lastPrinted>
  <dcterms:created xsi:type="dcterms:W3CDTF">2022-07-16T02:34:59Z</dcterms:created>
  <dcterms:modified xsi:type="dcterms:W3CDTF">2022-07-26T09:21:22Z</dcterms:modified>
</cp:coreProperties>
</file>